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wdp" ContentType="image/vnd.ms-photo"/>
  <Default Extension="jpg" ContentType="image/jpeg"/>
  <Override PartName="/ppt/slides/slide2.xml" ContentType="application/vnd.openxmlformats-officedocument.presentationml.slide+xml"/>
  <Override PartName="/ppt/diagrams/data3.xml" ContentType="application/vnd.openxmlformats-officedocument.drawingml.diagramData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2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8.xml" ContentType="application/vnd.openxmlformats-officedocument.presentationml.slide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9.xml" ContentType="application/vnd.openxmlformats-officedocument.presentationml.slideLayout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1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8.xml" ContentType="application/vnd.openxmlformats-officedocument.presentationml.slide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notesslides/notesslide5.xml" ContentType="application/vnd.openxmlformats-officedocument.presentationml.notesSlide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notesslides/notesslide4.xml" ContentType="application/vnd.openxmlformats-officedocument.presentationml.notesSlide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8.xml" ContentType="application/vnd.openxmlformats-officedocument.presentationml.notesSlide+xml"/>
  <Override PartName="/ppt/theme/theme6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  <p:sldMasterId id="2147483670" r:id="rId4"/>
    <p:sldMasterId id="2147483682" r:id="rId5"/>
  </p:sldMasterIdLst>
  <p:notesMasterIdLst>
    <p:notesMasterId r:id="rId6"/>
  </p:notesMasterIdLst>
  <p:sldIdLst>
    <p:sldId id="260" r:id="rId7"/>
    <p:sldId id="262" r:id="rId8"/>
    <p:sldId id="277" r:id="rId9"/>
    <p:sldId id="276" r:id="rId10"/>
    <p:sldId id="279" r:id="rId11"/>
    <p:sldId id="280" r:id="rId12"/>
    <p:sldId id="291" r:id="rId13"/>
    <p:sldId id="281" r:id="rId14"/>
    <p:sldId id="284" r:id="rId15"/>
    <p:sldId id="282" r:id="rId16"/>
    <p:sldId id="287" r:id="rId17"/>
    <p:sldId id="288" r:id="rId18"/>
    <p:sldId id="289" r:id="rId19"/>
    <p:sldId id="290" r:id="rId20"/>
    <p:sldId id="283" r:id="rId21"/>
    <p:sldId id="275" r:id="rId22"/>
    <p:sldId id="285" r:id="rId23"/>
    <p:sldId id="286" r:id="rId24"/>
    <p:sldId id="274" r:id="rId25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180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3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18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tableStyles" Target="tableStyle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2.xml><?xml version="1.0" encoding="utf-8"?>
<dgm:dataModel xmlns:dgm="http://schemas.openxmlformats.org/drawingml/2006/diagram" xmlns:a="http://schemas.openxmlformats.org/drawingml/2006/main">
  <dgm:ptLst>
    <dgm:pt modelId="{96EBA876-C8C2-4A95-8B82-B03784A0E7B4}" type="doc">
      <dgm:prSet loTypeId="urn:microsoft.com/office/officeart/2005/8/layout/list1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F3D1BF9-6BD4-4D69-AC6D-986AB7E6BD22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принимать перемены и порождать их;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1F4D88-233C-4A33-BCF3-9693E3B62075}" type="parTrans" cxnId="{A75B549C-9688-41ED-9F4E-BA1AFFE1BD8A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53A01D-4BA3-4C91-9EFA-28F291CD624D}" type="sibTrans" cxnId="{A75B549C-9688-41ED-9F4E-BA1AFFE1BD8A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064C98-DB48-4B74-947F-7FE71F95BBB5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критически мыслить;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D77A2D-35B6-4951-A8EB-2F42D0C99BA2}" type="parTrans" cxnId="{666D64F3-ACF3-4ACD-830D-6FEF2FD364DE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6C2A30-A046-46FC-92A5-929C7F59F18C}" type="sibTrans" cxnId="{666D64F3-ACF3-4ACD-830D-6FEF2FD364DE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B671F7-1EF8-4F50-9B8A-091252C37090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осуществлять самостоятельный и осознанный выбор;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6FD452-619D-4939-BA2B-F316E8632B6C}" type="parTrans" cxnId="{B463384B-B9C0-4497-A6F8-7E3349D74B8D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F8ADB-DDD1-4CAA-AB47-A5F069442B45}" type="sibTrans" cxnId="{B463384B-B9C0-4497-A6F8-7E3349D74B8D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8C8787-C0AC-45BF-81C7-DA414B2E67BD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ставить и решать проблемы;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C980E-3ED4-444B-A18B-720CE3C844D4}" type="parTrans" cxnId="{115E91BE-72DE-49BE-802A-2C55C58A3FAB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D52769-28F9-4234-B533-360BD939BB6F}" type="sibTrans" cxnId="{115E91BE-72DE-49BE-802A-2C55C58A3FAB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14C7E0-A651-4579-B0DC-AA8781A4B195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обладать творческими способностями;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22A6F-32AB-4964-A777-6C737340D2A1}" type="parTrans" cxnId="{4D8E9D63-88F0-4F5A-864B-8EB6F1DFD11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D2C645-3441-4BE8-BB31-A4FC4A591869}" type="sibTrans" cxnId="{4D8E9D63-88F0-4F5A-864B-8EB6F1DFD11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80181B-D980-421B-8EC8-B9FF64E58D12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проявлять инициативу, самостоятельность и ответственность;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0896D-B92D-43BC-887F-54487E9C0E16}" type="parTrans" cxnId="{33A4B823-D427-46DE-AFC4-CE6CD54607B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3DA1B0-FB0F-432A-8750-18BC20AB0CC9}" type="sibTrans" cxnId="{33A4B823-D427-46DE-AFC4-CE6CD54607B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35C52E-FCF9-42E2-8A61-9A3617C8CBE8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заботиться о себе, других людях, обществе, стране, окружающей среде;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87292E-3E3C-4DB4-8BE9-D5DC52C68C9C}" type="parTrans" cxnId="{2755713C-F217-47CB-8B42-6C13CF46F74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460ED1-CD81-4F41-96E1-FE0CBDA3344A}" type="sibTrans" cxnId="{2755713C-F217-47CB-8B42-6C13CF46F74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20E77B-89C2-4B29-B96D-531A551F5AAE}">
      <dgm:prSet custT="1"/>
      <dgm:spPr/>
      <dgm:t>
        <a:bodyPr/>
        <a:lstStyle/>
        <a:p>
          <a:pPr rtl="0"/>
          <a:r>
            <a:rPr lang="ru-RU" sz="1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работать в команде.</a:t>
          </a:r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327186-22FF-4AE8-AD94-954BB0685132}" type="parTrans" cxnId="{76749A39-7067-4894-A6C5-39F92CA28C01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C21ED5-F2A1-47E9-8CCF-901A5561044A}" type="sibTrans" cxnId="{76749A39-7067-4894-A6C5-39F92CA28C01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83C81-E428-4577-9A55-F11C77ADA08D}" type="pres">
      <dgm:prSet presAssocID="{96EBA876-C8C2-4A95-8B82-B03784A0E7B4}" presName="linear" presStyleCnt="0">
        <dgm:presLayoutVars>
          <dgm:dir/>
          <dgm:animLvl val="lvl"/>
          <dgm:resizeHandles val="exact"/>
        </dgm:presLayoutVars>
      </dgm:prSet>
      <dgm:spPr/>
    </dgm:pt>
    <dgm:pt modelId="{6D0AD17B-14C6-4EEA-8A4F-C511C0D97EE3}" type="pres">
      <dgm:prSet presAssocID="{8F3D1BF9-6BD4-4D69-AC6D-986AB7E6BD22}" presName="parentLin" presStyleCnt="0"/>
      <dgm:spPr/>
    </dgm:pt>
    <dgm:pt modelId="{1140997C-1C67-441C-8A47-9F04ABFB4F77}" type="pres">
      <dgm:prSet presAssocID="{8F3D1BF9-6BD4-4D69-AC6D-986AB7E6BD22}" presName="parentLeftMargin" presStyleLbl="node1" presStyleIdx="0" presStyleCnt="8"/>
      <dgm:spPr/>
    </dgm:pt>
    <dgm:pt modelId="{A3F18A3A-FE37-4F9B-B022-89C7276845E2}" type="pres">
      <dgm:prSet presAssocID="{8F3D1BF9-6BD4-4D69-AC6D-986AB7E6BD2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9D688BD-147D-482D-BAD9-9B73C0EF6A24}" type="pres">
      <dgm:prSet presAssocID="{8F3D1BF9-6BD4-4D69-AC6D-986AB7E6BD22}" presName="negativeSpace" presStyleCnt="0"/>
      <dgm:spPr/>
    </dgm:pt>
    <dgm:pt modelId="{A2D793DF-844D-4759-A42F-154330D15B81}" type="pres">
      <dgm:prSet presAssocID="{8F3D1BF9-6BD4-4D69-AC6D-986AB7E6BD22}" presName="childText" presStyleLbl="conFgAcc1" presStyleIdx="0" presStyleCnt="8">
        <dgm:presLayoutVars>
          <dgm:bulletEnabled val="1"/>
        </dgm:presLayoutVars>
      </dgm:prSet>
      <dgm:spPr/>
    </dgm:pt>
    <dgm:pt modelId="{3C5F1598-13CA-4704-8B26-661F3384049D}" type="pres">
      <dgm:prSet presAssocID="{9253A01D-4BA3-4C91-9EFA-28F291CD624D}" presName="spaceBetweenRectangles" presStyleCnt="0"/>
      <dgm:spPr/>
    </dgm:pt>
    <dgm:pt modelId="{B8F4865F-E802-429B-BAFF-D1D200B63CD0}" type="pres">
      <dgm:prSet presAssocID="{A4064C98-DB48-4B74-947F-7FE71F95BBB5}" presName="parentLin" presStyleCnt="0"/>
      <dgm:spPr/>
    </dgm:pt>
    <dgm:pt modelId="{9799A0DB-D10F-427E-87C7-E982B1200AD3}" type="pres">
      <dgm:prSet presAssocID="{A4064C98-DB48-4B74-947F-7FE71F95BBB5}" presName="parentLeftMargin" presStyleLbl="node1" presStyleIdx="0" presStyleCnt="8"/>
      <dgm:spPr/>
    </dgm:pt>
    <dgm:pt modelId="{8338FF79-232E-41C9-8040-6DB5DF1AF84D}" type="pres">
      <dgm:prSet presAssocID="{A4064C98-DB48-4B74-947F-7FE71F95BBB5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EE06076-22B4-4859-A9E0-04B5ED6065F5}" type="pres">
      <dgm:prSet presAssocID="{A4064C98-DB48-4B74-947F-7FE71F95BBB5}" presName="negativeSpace" presStyleCnt="0"/>
      <dgm:spPr/>
    </dgm:pt>
    <dgm:pt modelId="{C6280B7A-9F92-4308-9237-F0C52B1C19CC}" type="pres">
      <dgm:prSet presAssocID="{A4064C98-DB48-4B74-947F-7FE71F95BBB5}" presName="childText" presStyleLbl="conFgAcc1" presStyleIdx="1" presStyleCnt="8">
        <dgm:presLayoutVars>
          <dgm:bulletEnabled val="1"/>
        </dgm:presLayoutVars>
      </dgm:prSet>
      <dgm:spPr/>
    </dgm:pt>
    <dgm:pt modelId="{888A1944-CA7C-4F89-801B-3D9D355F2FEC}" type="pres">
      <dgm:prSet presAssocID="{FF6C2A30-A046-46FC-92A5-929C7F59F18C}" presName="spaceBetweenRectangles" presStyleCnt="0"/>
      <dgm:spPr/>
    </dgm:pt>
    <dgm:pt modelId="{EAC5E573-FF57-4F95-BF5D-1AB1BBEFA61F}" type="pres">
      <dgm:prSet presAssocID="{20B671F7-1EF8-4F50-9B8A-091252C37090}" presName="parentLin" presStyleCnt="0"/>
      <dgm:spPr/>
    </dgm:pt>
    <dgm:pt modelId="{43CCED18-D6AE-4FD4-9E5A-CDB049113D02}" type="pres">
      <dgm:prSet presAssocID="{20B671F7-1EF8-4F50-9B8A-091252C37090}" presName="parentLeftMargin" presStyleLbl="node1" presStyleIdx="1" presStyleCnt="8"/>
      <dgm:spPr/>
    </dgm:pt>
    <dgm:pt modelId="{D7B6220A-0B44-4204-91EA-EE7654891324}" type="pres">
      <dgm:prSet presAssocID="{20B671F7-1EF8-4F50-9B8A-091252C37090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55152A62-4F45-46C5-87A9-4AACAEC12E1B}" type="pres">
      <dgm:prSet presAssocID="{20B671F7-1EF8-4F50-9B8A-091252C37090}" presName="negativeSpace" presStyleCnt="0"/>
      <dgm:spPr/>
    </dgm:pt>
    <dgm:pt modelId="{AC51A4C7-4ECA-4939-AE1B-4BE453ECACDE}" type="pres">
      <dgm:prSet presAssocID="{20B671F7-1EF8-4F50-9B8A-091252C37090}" presName="childText" presStyleLbl="conFgAcc1" presStyleIdx="2" presStyleCnt="8">
        <dgm:presLayoutVars>
          <dgm:bulletEnabled val="1"/>
        </dgm:presLayoutVars>
      </dgm:prSet>
      <dgm:spPr/>
    </dgm:pt>
    <dgm:pt modelId="{7B22B009-53EF-44B5-BAA5-7529E5644874}" type="pres">
      <dgm:prSet presAssocID="{078F8ADB-DDD1-4CAA-AB47-A5F069442B45}" presName="spaceBetweenRectangles" presStyleCnt="0"/>
      <dgm:spPr/>
    </dgm:pt>
    <dgm:pt modelId="{1E66C1DE-0F4C-448D-8888-E93AF1DED5D6}" type="pres">
      <dgm:prSet presAssocID="{BF8C8787-C0AC-45BF-81C7-DA414B2E67BD}" presName="parentLin" presStyleCnt="0"/>
      <dgm:spPr/>
    </dgm:pt>
    <dgm:pt modelId="{138ACB5D-429F-46DD-9F6D-0450FCDF3BB2}" type="pres">
      <dgm:prSet presAssocID="{BF8C8787-C0AC-45BF-81C7-DA414B2E67BD}" presName="parentLeftMargin" presStyleLbl="node1" presStyleIdx="2" presStyleCnt="8"/>
      <dgm:spPr/>
    </dgm:pt>
    <dgm:pt modelId="{55AE6ED4-3B78-4FDB-87EC-42675BDDED0F}" type="pres">
      <dgm:prSet presAssocID="{BF8C8787-C0AC-45BF-81C7-DA414B2E67B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35C6571D-F13A-4CC4-885F-5281D7C9C727}" type="pres">
      <dgm:prSet presAssocID="{BF8C8787-C0AC-45BF-81C7-DA414B2E67BD}" presName="negativeSpace" presStyleCnt="0"/>
      <dgm:spPr/>
    </dgm:pt>
    <dgm:pt modelId="{55DFCB4B-A496-4884-BF81-21420E1D969A}" type="pres">
      <dgm:prSet presAssocID="{BF8C8787-C0AC-45BF-81C7-DA414B2E67BD}" presName="childText" presStyleLbl="conFgAcc1" presStyleIdx="3" presStyleCnt="8">
        <dgm:presLayoutVars>
          <dgm:bulletEnabled val="1"/>
        </dgm:presLayoutVars>
      </dgm:prSet>
      <dgm:spPr/>
    </dgm:pt>
    <dgm:pt modelId="{39E9E621-3C72-435D-BD0C-9D100D04071D}" type="pres">
      <dgm:prSet presAssocID="{29D52769-28F9-4234-B533-360BD939BB6F}" presName="spaceBetweenRectangles" presStyleCnt="0"/>
      <dgm:spPr/>
    </dgm:pt>
    <dgm:pt modelId="{49900A16-F873-467F-98E4-21B96546B047}" type="pres">
      <dgm:prSet presAssocID="{0914C7E0-A651-4579-B0DC-AA8781A4B195}" presName="parentLin" presStyleCnt="0"/>
      <dgm:spPr/>
    </dgm:pt>
    <dgm:pt modelId="{0D5C38F3-C584-4A15-A889-2039C84A1B3E}" type="pres">
      <dgm:prSet presAssocID="{0914C7E0-A651-4579-B0DC-AA8781A4B195}" presName="parentLeftMargin" presStyleLbl="node1" presStyleIdx="3" presStyleCnt="8"/>
      <dgm:spPr/>
    </dgm:pt>
    <dgm:pt modelId="{FFAC2755-C4AE-4BF3-AB2F-9D57AFEDB26D}" type="pres">
      <dgm:prSet presAssocID="{0914C7E0-A651-4579-B0DC-AA8781A4B19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C83F32A5-8170-4199-AD88-9745CBB95622}" type="pres">
      <dgm:prSet presAssocID="{0914C7E0-A651-4579-B0DC-AA8781A4B195}" presName="negativeSpace" presStyleCnt="0"/>
      <dgm:spPr/>
    </dgm:pt>
    <dgm:pt modelId="{F6D426B5-872F-4D4C-92C5-BF0A89EFA5DD}" type="pres">
      <dgm:prSet presAssocID="{0914C7E0-A651-4579-B0DC-AA8781A4B195}" presName="childText" presStyleLbl="conFgAcc1" presStyleIdx="4" presStyleCnt="8">
        <dgm:presLayoutVars>
          <dgm:bulletEnabled val="1"/>
        </dgm:presLayoutVars>
      </dgm:prSet>
      <dgm:spPr/>
    </dgm:pt>
    <dgm:pt modelId="{096F3A74-51BC-4C09-AF40-E868DE28D8D9}" type="pres">
      <dgm:prSet presAssocID="{FBD2C645-3441-4BE8-BB31-A4FC4A591869}" presName="spaceBetweenRectangles" presStyleCnt="0"/>
      <dgm:spPr/>
    </dgm:pt>
    <dgm:pt modelId="{4BB8C8B7-50A3-4088-8018-28A67DE6C55C}" type="pres">
      <dgm:prSet presAssocID="{8080181B-D980-421B-8EC8-B9FF64E58D12}" presName="parentLin" presStyleCnt="0"/>
      <dgm:spPr/>
    </dgm:pt>
    <dgm:pt modelId="{EB35B7AC-FF23-4A58-9B2D-891E6A94FEF5}" type="pres">
      <dgm:prSet presAssocID="{8080181B-D980-421B-8EC8-B9FF64E58D12}" presName="parentLeftMargin" presStyleLbl="node1" presStyleIdx="4" presStyleCnt="8"/>
      <dgm:spPr/>
    </dgm:pt>
    <dgm:pt modelId="{2CA14B00-5580-467A-BA61-D552CA72F534}" type="pres">
      <dgm:prSet presAssocID="{8080181B-D980-421B-8EC8-B9FF64E58D12}" presName="parentText" presStyleLbl="node1" presStyleIdx="5" presStyleCnt="8" custScaleY="158965">
        <dgm:presLayoutVars>
          <dgm:chMax val="0"/>
          <dgm:bulletEnabled val="1"/>
        </dgm:presLayoutVars>
      </dgm:prSet>
      <dgm:spPr/>
    </dgm:pt>
    <dgm:pt modelId="{6CD69D3D-CDFC-44A3-8C84-005E51AECD02}" type="pres">
      <dgm:prSet presAssocID="{8080181B-D980-421B-8EC8-B9FF64E58D12}" presName="negativeSpace" presStyleCnt="0"/>
      <dgm:spPr/>
    </dgm:pt>
    <dgm:pt modelId="{C330A184-1B0C-4259-9D39-05B68BE6AAAB}" type="pres">
      <dgm:prSet presAssocID="{8080181B-D980-421B-8EC8-B9FF64E58D12}" presName="childText" presStyleLbl="conFgAcc1" presStyleIdx="5" presStyleCnt="8">
        <dgm:presLayoutVars>
          <dgm:bulletEnabled val="1"/>
        </dgm:presLayoutVars>
      </dgm:prSet>
      <dgm:spPr/>
    </dgm:pt>
    <dgm:pt modelId="{E820DFA2-89C6-433E-BD96-BE44A00CC319}" type="pres">
      <dgm:prSet presAssocID="{323DA1B0-FB0F-432A-8750-18BC20AB0CC9}" presName="spaceBetweenRectangles" presStyleCnt="0"/>
      <dgm:spPr/>
    </dgm:pt>
    <dgm:pt modelId="{3F2DE5EC-64DD-45FA-A20F-9C5EB770A983}" type="pres">
      <dgm:prSet presAssocID="{6435C52E-FCF9-42E2-8A61-9A3617C8CBE8}" presName="parentLin" presStyleCnt="0"/>
      <dgm:spPr/>
    </dgm:pt>
    <dgm:pt modelId="{2E044940-C468-4561-8CC7-D25A85687CB9}" type="pres">
      <dgm:prSet presAssocID="{6435C52E-FCF9-42E2-8A61-9A3617C8CBE8}" presName="parentLeftMargin" presStyleLbl="node1" presStyleIdx="5" presStyleCnt="8"/>
      <dgm:spPr/>
    </dgm:pt>
    <dgm:pt modelId="{1B36E07A-A622-4032-8BA7-F778E76CB8C5}" type="pres">
      <dgm:prSet presAssocID="{6435C52E-FCF9-42E2-8A61-9A3617C8CBE8}" presName="parentText" presStyleLbl="node1" presStyleIdx="6" presStyleCnt="8" custScaleY="169612">
        <dgm:presLayoutVars>
          <dgm:chMax val="0"/>
          <dgm:bulletEnabled val="1"/>
        </dgm:presLayoutVars>
      </dgm:prSet>
      <dgm:spPr/>
    </dgm:pt>
    <dgm:pt modelId="{EED1841D-11E2-403A-BC3A-BD21708CAEEB}" type="pres">
      <dgm:prSet presAssocID="{6435C52E-FCF9-42E2-8A61-9A3617C8CBE8}" presName="negativeSpace" presStyleCnt="0"/>
      <dgm:spPr/>
    </dgm:pt>
    <dgm:pt modelId="{F1261330-6B0C-4E88-9686-34D33124AF95}" type="pres">
      <dgm:prSet presAssocID="{6435C52E-FCF9-42E2-8A61-9A3617C8CBE8}" presName="childText" presStyleLbl="conFgAcc1" presStyleIdx="6" presStyleCnt="8">
        <dgm:presLayoutVars>
          <dgm:bulletEnabled val="1"/>
        </dgm:presLayoutVars>
      </dgm:prSet>
      <dgm:spPr/>
    </dgm:pt>
    <dgm:pt modelId="{106CC95A-86B1-4D3F-8A63-78DC0792756E}" type="pres">
      <dgm:prSet presAssocID="{DC460ED1-CD81-4F41-96E1-FE0CBDA3344A}" presName="spaceBetweenRectangles" presStyleCnt="0"/>
      <dgm:spPr/>
    </dgm:pt>
    <dgm:pt modelId="{45ECF087-727B-45F9-A522-6E9F640FF056}" type="pres">
      <dgm:prSet presAssocID="{8120E77B-89C2-4B29-B96D-531A551F5AAE}" presName="parentLin" presStyleCnt="0"/>
      <dgm:spPr/>
    </dgm:pt>
    <dgm:pt modelId="{9C9B6264-CB1B-47B7-A7FD-AEE46216C8F1}" type="pres">
      <dgm:prSet presAssocID="{8120E77B-89C2-4B29-B96D-531A551F5AAE}" presName="parentLeftMargin" presStyleLbl="node1" presStyleIdx="6" presStyleCnt="8"/>
      <dgm:spPr/>
    </dgm:pt>
    <dgm:pt modelId="{1F82BA3D-8694-4A9B-803A-CC65B1616C2B}" type="pres">
      <dgm:prSet presAssocID="{8120E77B-89C2-4B29-B96D-531A551F5AAE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2E2F78E0-AA4D-4764-98A4-3EDA3DB2EC07}" type="pres">
      <dgm:prSet presAssocID="{8120E77B-89C2-4B29-B96D-531A551F5AAE}" presName="negativeSpace" presStyleCnt="0"/>
      <dgm:spPr/>
    </dgm:pt>
    <dgm:pt modelId="{7A365D66-E49D-440D-91F7-C6080A881288}" type="pres">
      <dgm:prSet presAssocID="{8120E77B-89C2-4B29-B96D-531A551F5AAE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A24645FC-6407-491C-984C-814B32CFE9E3}" type="presOf" srcId="{8F3D1BF9-6BD4-4D69-AC6D-986AB7E6BD22}" destId="{1140997C-1C67-441C-8A47-9F04ABFB4F77}" srcOrd="0" destOrd="0" presId="urn:microsoft.com/office/officeart/2005/8/layout/list1"/>
    <dgm:cxn modelId="{440F78BD-0987-45E4-954C-D9654C366903}" type="presOf" srcId="{96EBA876-C8C2-4A95-8B82-B03784A0E7B4}" destId="{FCB83C81-E428-4577-9A55-F11C77ADA08D}" srcOrd="0" destOrd="0" presId="urn:microsoft.com/office/officeart/2005/8/layout/list1"/>
    <dgm:cxn modelId="{4C3C1823-7706-42A7-A563-BDC0DD612891}" type="presOf" srcId="{BF8C8787-C0AC-45BF-81C7-DA414B2E67BD}" destId="{55AE6ED4-3B78-4FDB-87EC-42675BDDED0F}" srcOrd="1" destOrd="0" presId="urn:microsoft.com/office/officeart/2005/8/layout/list1"/>
    <dgm:cxn modelId="{5F3785EC-5C76-488D-A612-890D1FB66DC6}" type="presOf" srcId="{8F3D1BF9-6BD4-4D69-AC6D-986AB7E6BD22}" destId="{A3F18A3A-FE37-4F9B-B022-89C7276845E2}" srcOrd="1" destOrd="0" presId="urn:microsoft.com/office/officeart/2005/8/layout/list1"/>
    <dgm:cxn modelId="{4D8E9D63-88F0-4F5A-864B-8EB6F1DFD112}" srcId="{96EBA876-C8C2-4A95-8B82-B03784A0E7B4}" destId="{0914C7E0-A651-4579-B0DC-AA8781A4B195}" srcOrd="4" destOrd="0" parTransId="{52822A6F-32AB-4964-A777-6C737340D2A1}" sibTransId="{FBD2C645-3441-4BE8-BB31-A4FC4A591869}"/>
    <dgm:cxn modelId="{33A4B823-D427-46DE-AFC4-CE6CD54607B2}" srcId="{96EBA876-C8C2-4A95-8B82-B03784A0E7B4}" destId="{8080181B-D980-421B-8EC8-B9FF64E58D12}" srcOrd="5" destOrd="0" parTransId="{A120896D-B92D-43BC-887F-54487E9C0E16}" sibTransId="{323DA1B0-FB0F-432A-8750-18BC20AB0CC9}"/>
    <dgm:cxn modelId="{2755713C-F217-47CB-8B42-6C13CF46F746}" srcId="{96EBA876-C8C2-4A95-8B82-B03784A0E7B4}" destId="{6435C52E-FCF9-42E2-8A61-9A3617C8CBE8}" srcOrd="6" destOrd="0" parTransId="{CC87292E-3E3C-4DB4-8BE9-D5DC52C68C9C}" sibTransId="{DC460ED1-CD81-4F41-96E1-FE0CBDA3344A}"/>
    <dgm:cxn modelId="{E7D6D044-3087-4DF8-8A40-09D945DC2EC2}" type="presOf" srcId="{0914C7E0-A651-4579-B0DC-AA8781A4B195}" destId="{0D5C38F3-C584-4A15-A889-2039C84A1B3E}" srcOrd="0" destOrd="0" presId="urn:microsoft.com/office/officeart/2005/8/layout/list1"/>
    <dgm:cxn modelId="{A75B549C-9688-41ED-9F4E-BA1AFFE1BD8A}" srcId="{96EBA876-C8C2-4A95-8B82-B03784A0E7B4}" destId="{8F3D1BF9-6BD4-4D69-AC6D-986AB7E6BD22}" srcOrd="0" destOrd="0" parTransId="{871F4D88-233C-4A33-BCF3-9693E3B62075}" sibTransId="{9253A01D-4BA3-4C91-9EFA-28F291CD624D}"/>
    <dgm:cxn modelId="{115E91BE-72DE-49BE-802A-2C55C58A3FAB}" srcId="{96EBA876-C8C2-4A95-8B82-B03784A0E7B4}" destId="{BF8C8787-C0AC-45BF-81C7-DA414B2E67BD}" srcOrd="3" destOrd="0" parTransId="{6BAC980E-3ED4-444B-A18B-720CE3C844D4}" sibTransId="{29D52769-28F9-4234-B533-360BD939BB6F}"/>
    <dgm:cxn modelId="{358FEBC8-4852-4578-9190-E413A1F18585}" type="presOf" srcId="{6435C52E-FCF9-42E2-8A61-9A3617C8CBE8}" destId="{1B36E07A-A622-4032-8BA7-F778E76CB8C5}" srcOrd="1" destOrd="0" presId="urn:microsoft.com/office/officeart/2005/8/layout/list1"/>
    <dgm:cxn modelId="{666D64F3-ACF3-4ACD-830D-6FEF2FD364DE}" srcId="{96EBA876-C8C2-4A95-8B82-B03784A0E7B4}" destId="{A4064C98-DB48-4B74-947F-7FE71F95BBB5}" srcOrd="1" destOrd="0" parTransId="{13D77A2D-35B6-4951-A8EB-2F42D0C99BA2}" sibTransId="{FF6C2A30-A046-46FC-92A5-929C7F59F18C}"/>
    <dgm:cxn modelId="{3F37908E-5E66-4685-84A4-70E3117EEC7B}" type="presOf" srcId="{8120E77B-89C2-4B29-B96D-531A551F5AAE}" destId="{1F82BA3D-8694-4A9B-803A-CC65B1616C2B}" srcOrd="1" destOrd="0" presId="urn:microsoft.com/office/officeart/2005/8/layout/list1"/>
    <dgm:cxn modelId="{7574A36E-F33F-406C-B8F1-5C20A60905C8}" type="presOf" srcId="{20B671F7-1EF8-4F50-9B8A-091252C37090}" destId="{D7B6220A-0B44-4204-91EA-EE7654891324}" srcOrd="1" destOrd="0" presId="urn:microsoft.com/office/officeart/2005/8/layout/list1"/>
    <dgm:cxn modelId="{87D2E002-43A3-4CDB-B081-5CF975BFDCB8}" type="presOf" srcId="{8080181B-D980-421B-8EC8-B9FF64E58D12}" destId="{2CA14B00-5580-467A-BA61-D552CA72F534}" srcOrd="1" destOrd="0" presId="urn:microsoft.com/office/officeart/2005/8/layout/list1"/>
    <dgm:cxn modelId="{CF1BDB92-3CA9-49EA-BC75-E37A6D3C6702}" type="presOf" srcId="{6435C52E-FCF9-42E2-8A61-9A3617C8CBE8}" destId="{2E044940-C468-4561-8CC7-D25A85687CB9}" srcOrd="0" destOrd="0" presId="urn:microsoft.com/office/officeart/2005/8/layout/list1"/>
    <dgm:cxn modelId="{B925D8BA-F249-447C-B7C6-75A83B52A251}" type="presOf" srcId="{A4064C98-DB48-4B74-947F-7FE71F95BBB5}" destId="{9799A0DB-D10F-427E-87C7-E982B1200AD3}" srcOrd="0" destOrd="0" presId="urn:microsoft.com/office/officeart/2005/8/layout/list1"/>
    <dgm:cxn modelId="{C6AFC057-BA97-4B41-A7B7-131689105E07}" type="presOf" srcId="{8080181B-D980-421B-8EC8-B9FF64E58D12}" destId="{EB35B7AC-FF23-4A58-9B2D-891E6A94FEF5}" srcOrd="0" destOrd="0" presId="urn:microsoft.com/office/officeart/2005/8/layout/list1"/>
    <dgm:cxn modelId="{1D4CBCD8-75AB-4A89-8725-1F207FB3F5FB}" type="presOf" srcId="{0914C7E0-A651-4579-B0DC-AA8781A4B195}" destId="{FFAC2755-C4AE-4BF3-AB2F-9D57AFEDB26D}" srcOrd="1" destOrd="0" presId="urn:microsoft.com/office/officeart/2005/8/layout/list1"/>
    <dgm:cxn modelId="{01E0CBC3-0D07-4BA6-B5DC-3843E38433F8}" type="presOf" srcId="{20B671F7-1EF8-4F50-9B8A-091252C37090}" destId="{43CCED18-D6AE-4FD4-9E5A-CDB049113D02}" srcOrd="0" destOrd="0" presId="urn:microsoft.com/office/officeart/2005/8/layout/list1"/>
    <dgm:cxn modelId="{B463384B-B9C0-4497-A6F8-7E3349D74B8D}" srcId="{96EBA876-C8C2-4A95-8B82-B03784A0E7B4}" destId="{20B671F7-1EF8-4F50-9B8A-091252C37090}" srcOrd="2" destOrd="0" parTransId="{E16FD452-619D-4939-BA2B-F316E8632B6C}" sibTransId="{078F8ADB-DDD1-4CAA-AB47-A5F069442B45}"/>
    <dgm:cxn modelId="{76749A39-7067-4894-A6C5-39F92CA28C01}" srcId="{96EBA876-C8C2-4A95-8B82-B03784A0E7B4}" destId="{8120E77B-89C2-4B29-B96D-531A551F5AAE}" srcOrd="7" destOrd="0" parTransId="{AD327186-22FF-4AE8-AD94-954BB0685132}" sibTransId="{3FC21ED5-F2A1-47E9-8CCF-901A5561044A}"/>
    <dgm:cxn modelId="{7154271F-F10A-43D8-A86D-6645529E597C}" type="presOf" srcId="{8120E77B-89C2-4B29-B96D-531A551F5AAE}" destId="{9C9B6264-CB1B-47B7-A7FD-AEE46216C8F1}" srcOrd="0" destOrd="0" presId="urn:microsoft.com/office/officeart/2005/8/layout/list1"/>
    <dgm:cxn modelId="{6391E41A-4CD1-46CD-A68D-E4DD32D231F8}" type="presOf" srcId="{BF8C8787-C0AC-45BF-81C7-DA414B2E67BD}" destId="{138ACB5D-429F-46DD-9F6D-0450FCDF3BB2}" srcOrd="0" destOrd="0" presId="urn:microsoft.com/office/officeart/2005/8/layout/list1"/>
    <dgm:cxn modelId="{5D5DE619-59F7-4A90-A5DC-797FCF846620}" type="presOf" srcId="{A4064C98-DB48-4B74-947F-7FE71F95BBB5}" destId="{8338FF79-232E-41C9-8040-6DB5DF1AF84D}" srcOrd="1" destOrd="0" presId="urn:microsoft.com/office/officeart/2005/8/layout/list1"/>
    <dgm:cxn modelId="{CFFEECDF-55AD-4473-B763-601EAE2836A9}" type="presParOf" srcId="{FCB83C81-E428-4577-9A55-F11C77ADA08D}" destId="{6D0AD17B-14C6-4EEA-8A4F-C511C0D97EE3}" srcOrd="0" destOrd="0" presId="urn:microsoft.com/office/officeart/2005/8/layout/list1"/>
    <dgm:cxn modelId="{6BF285A2-03ED-4892-9007-3BD0D4DDF979}" type="presParOf" srcId="{6D0AD17B-14C6-4EEA-8A4F-C511C0D97EE3}" destId="{1140997C-1C67-441C-8A47-9F04ABFB4F77}" srcOrd="0" destOrd="0" presId="urn:microsoft.com/office/officeart/2005/8/layout/list1"/>
    <dgm:cxn modelId="{5CF7EE20-F30B-4D80-8FD0-A0999A6D6525}" type="presParOf" srcId="{6D0AD17B-14C6-4EEA-8A4F-C511C0D97EE3}" destId="{A3F18A3A-FE37-4F9B-B022-89C7276845E2}" srcOrd="1" destOrd="0" presId="urn:microsoft.com/office/officeart/2005/8/layout/list1"/>
    <dgm:cxn modelId="{E9D6A7E8-EC36-4213-9C29-AB7536522E83}" type="presParOf" srcId="{FCB83C81-E428-4577-9A55-F11C77ADA08D}" destId="{29D688BD-147D-482D-BAD9-9B73C0EF6A24}" srcOrd="1" destOrd="0" presId="urn:microsoft.com/office/officeart/2005/8/layout/list1"/>
    <dgm:cxn modelId="{611727FE-20DC-4541-B8C7-E04393315E9B}" type="presParOf" srcId="{FCB83C81-E428-4577-9A55-F11C77ADA08D}" destId="{A2D793DF-844D-4759-A42F-154330D15B81}" srcOrd="2" destOrd="0" presId="urn:microsoft.com/office/officeart/2005/8/layout/list1"/>
    <dgm:cxn modelId="{5AE4A5E8-87D5-42A7-992C-DACF4C283787}" type="presParOf" srcId="{FCB83C81-E428-4577-9A55-F11C77ADA08D}" destId="{3C5F1598-13CA-4704-8B26-661F3384049D}" srcOrd="3" destOrd="0" presId="urn:microsoft.com/office/officeart/2005/8/layout/list1"/>
    <dgm:cxn modelId="{83E21937-D357-4E76-B508-5836EA60329B}" type="presParOf" srcId="{FCB83C81-E428-4577-9A55-F11C77ADA08D}" destId="{B8F4865F-E802-429B-BAFF-D1D200B63CD0}" srcOrd="4" destOrd="0" presId="urn:microsoft.com/office/officeart/2005/8/layout/list1"/>
    <dgm:cxn modelId="{ABBB72D2-2F90-4B8A-8EFF-A008D1CE616A}" type="presParOf" srcId="{B8F4865F-E802-429B-BAFF-D1D200B63CD0}" destId="{9799A0DB-D10F-427E-87C7-E982B1200AD3}" srcOrd="0" destOrd="0" presId="urn:microsoft.com/office/officeart/2005/8/layout/list1"/>
    <dgm:cxn modelId="{910ACC18-0448-4D2E-80A8-9D6A8103F20F}" type="presParOf" srcId="{B8F4865F-E802-429B-BAFF-D1D200B63CD0}" destId="{8338FF79-232E-41C9-8040-6DB5DF1AF84D}" srcOrd="1" destOrd="0" presId="urn:microsoft.com/office/officeart/2005/8/layout/list1"/>
    <dgm:cxn modelId="{A346C206-2657-4581-8EC0-0C34F231F00A}" type="presParOf" srcId="{FCB83C81-E428-4577-9A55-F11C77ADA08D}" destId="{AEE06076-22B4-4859-A9E0-04B5ED6065F5}" srcOrd="5" destOrd="0" presId="urn:microsoft.com/office/officeart/2005/8/layout/list1"/>
    <dgm:cxn modelId="{73E9C282-D107-40D7-AEE2-65D8E7CE6584}" type="presParOf" srcId="{FCB83C81-E428-4577-9A55-F11C77ADA08D}" destId="{C6280B7A-9F92-4308-9237-F0C52B1C19CC}" srcOrd="6" destOrd="0" presId="urn:microsoft.com/office/officeart/2005/8/layout/list1"/>
    <dgm:cxn modelId="{F0DC3551-82B7-4955-8B30-CC0C0C709578}" type="presParOf" srcId="{FCB83C81-E428-4577-9A55-F11C77ADA08D}" destId="{888A1944-CA7C-4F89-801B-3D9D355F2FEC}" srcOrd="7" destOrd="0" presId="urn:microsoft.com/office/officeart/2005/8/layout/list1"/>
    <dgm:cxn modelId="{F9F21F19-36F1-479C-91C8-AC86ABD5CE45}" type="presParOf" srcId="{FCB83C81-E428-4577-9A55-F11C77ADA08D}" destId="{EAC5E573-FF57-4F95-BF5D-1AB1BBEFA61F}" srcOrd="8" destOrd="0" presId="urn:microsoft.com/office/officeart/2005/8/layout/list1"/>
    <dgm:cxn modelId="{C29F4A91-CC96-4CB7-92E6-FF0676136518}" type="presParOf" srcId="{EAC5E573-FF57-4F95-BF5D-1AB1BBEFA61F}" destId="{43CCED18-D6AE-4FD4-9E5A-CDB049113D02}" srcOrd="0" destOrd="0" presId="urn:microsoft.com/office/officeart/2005/8/layout/list1"/>
    <dgm:cxn modelId="{C8F5EB16-09F1-46FA-AF8F-B18FEF96A50A}" type="presParOf" srcId="{EAC5E573-FF57-4F95-BF5D-1AB1BBEFA61F}" destId="{D7B6220A-0B44-4204-91EA-EE7654891324}" srcOrd="1" destOrd="0" presId="urn:microsoft.com/office/officeart/2005/8/layout/list1"/>
    <dgm:cxn modelId="{C9F1AF75-C9EB-4F46-AE5F-8C58318401E4}" type="presParOf" srcId="{FCB83C81-E428-4577-9A55-F11C77ADA08D}" destId="{55152A62-4F45-46C5-87A9-4AACAEC12E1B}" srcOrd="9" destOrd="0" presId="urn:microsoft.com/office/officeart/2005/8/layout/list1"/>
    <dgm:cxn modelId="{261047BD-D85F-4BC8-A2C7-196CAAE42467}" type="presParOf" srcId="{FCB83C81-E428-4577-9A55-F11C77ADA08D}" destId="{AC51A4C7-4ECA-4939-AE1B-4BE453ECACDE}" srcOrd="10" destOrd="0" presId="urn:microsoft.com/office/officeart/2005/8/layout/list1"/>
    <dgm:cxn modelId="{DDBE6827-B877-4A4D-9ECC-2127F33B6390}" type="presParOf" srcId="{FCB83C81-E428-4577-9A55-F11C77ADA08D}" destId="{7B22B009-53EF-44B5-BAA5-7529E5644874}" srcOrd="11" destOrd="0" presId="urn:microsoft.com/office/officeart/2005/8/layout/list1"/>
    <dgm:cxn modelId="{0DBC3EA0-75D4-4B40-992D-B7736EA58123}" type="presParOf" srcId="{FCB83C81-E428-4577-9A55-F11C77ADA08D}" destId="{1E66C1DE-0F4C-448D-8888-E93AF1DED5D6}" srcOrd="12" destOrd="0" presId="urn:microsoft.com/office/officeart/2005/8/layout/list1"/>
    <dgm:cxn modelId="{5A6A15E3-C35E-4F1F-8F82-E40DF8203A88}" type="presParOf" srcId="{1E66C1DE-0F4C-448D-8888-E93AF1DED5D6}" destId="{138ACB5D-429F-46DD-9F6D-0450FCDF3BB2}" srcOrd="0" destOrd="0" presId="urn:microsoft.com/office/officeart/2005/8/layout/list1"/>
    <dgm:cxn modelId="{0D262955-A053-47DE-9DF3-09F4FBEA333D}" type="presParOf" srcId="{1E66C1DE-0F4C-448D-8888-E93AF1DED5D6}" destId="{55AE6ED4-3B78-4FDB-87EC-42675BDDED0F}" srcOrd="1" destOrd="0" presId="urn:microsoft.com/office/officeart/2005/8/layout/list1"/>
    <dgm:cxn modelId="{D4628093-9FE8-4ED2-B790-73559836EDF2}" type="presParOf" srcId="{FCB83C81-E428-4577-9A55-F11C77ADA08D}" destId="{35C6571D-F13A-4CC4-885F-5281D7C9C727}" srcOrd="13" destOrd="0" presId="urn:microsoft.com/office/officeart/2005/8/layout/list1"/>
    <dgm:cxn modelId="{C11F6678-4B69-4D41-966E-0726829BE586}" type="presParOf" srcId="{FCB83C81-E428-4577-9A55-F11C77ADA08D}" destId="{55DFCB4B-A496-4884-BF81-21420E1D969A}" srcOrd="14" destOrd="0" presId="urn:microsoft.com/office/officeart/2005/8/layout/list1"/>
    <dgm:cxn modelId="{BEE44D43-F041-4E62-A112-675639F25B77}" type="presParOf" srcId="{FCB83C81-E428-4577-9A55-F11C77ADA08D}" destId="{39E9E621-3C72-435D-BD0C-9D100D04071D}" srcOrd="15" destOrd="0" presId="urn:microsoft.com/office/officeart/2005/8/layout/list1"/>
    <dgm:cxn modelId="{C56F6D7A-7D91-45D8-BE6E-BB96E200BE9E}" type="presParOf" srcId="{FCB83C81-E428-4577-9A55-F11C77ADA08D}" destId="{49900A16-F873-467F-98E4-21B96546B047}" srcOrd="16" destOrd="0" presId="urn:microsoft.com/office/officeart/2005/8/layout/list1"/>
    <dgm:cxn modelId="{531AA9EB-4B98-464C-BC02-7EE440C58F1D}" type="presParOf" srcId="{49900A16-F873-467F-98E4-21B96546B047}" destId="{0D5C38F3-C584-4A15-A889-2039C84A1B3E}" srcOrd="0" destOrd="0" presId="urn:microsoft.com/office/officeart/2005/8/layout/list1"/>
    <dgm:cxn modelId="{DDD0B918-9433-4B48-8290-645E8DDE89F4}" type="presParOf" srcId="{49900A16-F873-467F-98E4-21B96546B047}" destId="{FFAC2755-C4AE-4BF3-AB2F-9D57AFEDB26D}" srcOrd="1" destOrd="0" presId="urn:microsoft.com/office/officeart/2005/8/layout/list1"/>
    <dgm:cxn modelId="{E5D13F0B-BC89-4036-B31F-D6E67AEBF4C8}" type="presParOf" srcId="{FCB83C81-E428-4577-9A55-F11C77ADA08D}" destId="{C83F32A5-8170-4199-AD88-9745CBB95622}" srcOrd="17" destOrd="0" presId="urn:microsoft.com/office/officeart/2005/8/layout/list1"/>
    <dgm:cxn modelId="{C2A8D62D-BDE2-4543-AAFF-9EEAD71C3B14}" type="presParOf" srcId="{FCB83C81-E428-4577-9A55-F11C77ADA08D}" destId="{F6D426B5-872F-4D4C-92C5-BF0A89EFA5DD}" srcOrd="18" destOrd="0" presId="urn:microsoft.com/office/officeart/2005/8/layout/list1"/>
    <dgm:cxn modelId="{E2D34C5A-9755-4F1C-9F56-AB31AC3BCCEA}" type="presParOf" srcId="{FCB83C81-E428-4577-9A55-F11C77ADA08D}" destId="{096F3A74-51BC-4C09-AF40-E868DE28D8D9}" srcOrd="19" destOrd="0" presId="urn:microsoft.com/office/officeart/2005/8/layout/list1"/>
    <dgm:cxn modelId="{45CD93CE-9A9C-44C4-84F2-C438B314B0AD}" type="presParOf" srcId="{FCB83C81-E428-4577-9A55-F11C77ADA08D}" destId="{4BB8C8B7-50A3-4088-8018-28A67DE6C55C}" srcOrd="20" destOrd="0" presId="urn:microsoft.com/office/officeart/2005/8/layout/list1"/>
    <dgm:cxn modelId="{D3C66746-673E-4E99-BCC8-EED4CB2BBF0B}" type="presParOf" srcId="{4BB8C8B7-50A3-4088-8018-28A67DE6C55C}" destId="{EB35B7AC-FF23-4A58-9B2D-891E6A94FEF5}" srcOrd="0" destOrd="0" presId="urn:microsoft.com/office/officeart/2005/8/layout/list1"/>
    <dgm:cxn modelId="{52C736BB-8CB2-462B-AB18-BA28A6318477}" type="presParOf" srcId="{4BB8C8B7-50A3-4088-8018-28A67DE6C55C}" destId="{2CA14B00-5580-467A-BA61-D552CA72F534}" srcOrd="1" destOrd="0" presId="urn:microsoft.com/office/officeart/2005/8/layout/list1"/>
    <dgm:cxn modelId="{F765AD02-B429-498B-9F5A-1BE47BBEE09A}" type="presParOf" srcId="{FCB83C81-E428-4577-9A55-F11C77ADA08D}" destId="{6CD69D3D-CDFC-44A3-8C84-005E51AECD02}" srcOrd="21" destOrd="0" presId="urn:microsoft.com/office/officeart/2005/8/layout/list1"/>
    <dgm:cxn modelId="{F2018E13-7FCD-46E3-A7AB-3A387E0E4A83}" type="presParOf" srcId="{FCB83C81-E428-4577-9A55-F11C77ADA08D}" destId="{C330A184-1B0C-4259-9D39-05B68BE6AAAB}" srcOrd="22" destOrd="0" presId="urn:microsoft.com/office/officeart/2005/8/layout/list1"/>
    <dgm:cxn modelId="{28B9DDE3-CCC9-4B66-848D-1348EA76B83A}" type="presParOf" srcId="{FCB83C81-E428-4577-9A55-F11C77ADA08D}" destId="{E820DFA2-89C6-433E-BD96-BE44A00CC319}" srcOrd="23" destOrd="0" presId="urn:microsoft.com/office/officeart/2005/8/layout/list1"/>
    <dgm:cxn modelId="{204CF9D6-6808-4350-955C-9988B3CB3C00}" type="presParOf" srcId="{FCB83C81-E428-4577-9A55-F11C77ADA08D}" destId="{3F2DE5EC-64DD-45FA-A20F-9C5EB770A983}" srcOrd="24" destOrd="0" presId="urn:microsoft.com/office/officeart/2005/8/layout/list1"/>
    <dgm:cxn modelId="{37DB6C24-EFBC-4F4C-B4E0-C540FC93FD1B}" type="presParOf" srcId="{3F2DE5EC-64DD-45FA-A20F-9C5EB770A983}" destId="{2E044940-C468-4561-8CC7-D25A85687CB9}" srcOrd="0" destOrd="0" presId="urn:microsoft.com/office/officeart/2005/8/layout/list1"/>
    <dgm:cxn modelId="{D4C81FCF-92B0-4AF1-AF6F-F605965A127C}" type="presParOf" srcId="{3F2DE5EC-64DD-45FA-A20F-9C5EB770A983}" destId="{1B36E07A-A622-4032-8BA7-F778E76CB8C5}" srcOrd="1" destOrd="0" presId="urn:microsoft.com/office/officeart/2005/8/layout/list1"/>
    <dgm:cxn modelId="{E79CDE89-95C0-46A5-819C-1593C794AA86}" type="presParOf" srcId="{FCB83C81-E428-4577-9A55-F11C77ADA08D}" destId="{EED1841D-11E2-403A-BC3A-BD21708CAEEB}" srcOrd="25" destOrd="0" presId="urn:microsoft.com/office/officeart/2005/8/layout/list1"/>
    <dgm:cxn modelId="{B799684B-9AC8-4295-A209-A36AFDCE25D2}" type="presParOf" srcId="{FCB83C81-E428-4577-9A55-F11C77ADA08D}" destId="{F1261330-6B0C-4E88-9686-34D33124AF95}" srcOrd="26" destOrd="0" presId="urn:microsoft.com/office/officeart/2005/8/layout/list1"/>
    <dgm:cxn modelId="{AFB2336C-E8FD-47B3-8C88-A317C7F00440}" type="presParOf" srcId="{FCB83C81-E428-4577-9A55-F11C77ADA08D}" destId="{106CC95A-86B1-4D3F-8A63-78DC0792756E}" srcOrd="27" destOrd="0" presId="urn:microsoft.com/office/officeart/2005/8/layout/list1"/>
    <dgm:cxn modelId="{FA05E4E7-1D0E-45BF-974A-6DEA3E387AFF}" type="presParOf" srcId="{FCB83C81-E428-4577-9A55-F11C77ADA08D}" destId="{45ECF087-727B-45F9-A522-6E9F640FF056}" srcOrd="28" destOrd="0" presId="urn:microsoft.com/office/officeart/2005/8/layout/list1"/>
    <dgm:cxn modelId="{E2C4F5C1-C212-4001-A5B3-E71314775F63}" type="presParOf" srcId="{45ECF087-727B-45F9-A522-6E9F640FF056}" destId="{9C9B6264-CB1B-47B7-A7FD-AEE46216C8F1}" srcOrd="0" destOrd="0" presId="urn:microsoft.com/office/officeart/2005/8/layout/list1"/>
    <dgm:cxn modelId="{A4AD4AEA-E5C1-48F7-B6D4-5A3A519D5063}" type="presParOf" srcId="{45ECF087-727B-45F9-A522-6E9F640FF056}" destId="{1F82BA3D-8694-4A9B-803A-CC65B1616C2B}" srcOrd="1" destOrd="0" presId="urn:microsoft.com/office/officeart/2005/8/layout/list1"/>
    <dgm:cxn modelId="{C2C52424-8C86-4743-949F-B5F233271A1E}" type="presParOf" srcId="{FCB83C81-E428-4577-9A55-F11C77ADA08D}" destId="{2E2F78E0-AA4D-4764-98A4-3EDA3DB2EC07}" srcOrd="29" destOrd="0" presId="urn:microsoft.com/office/officeart/2005/8/layout/list1"/>
    <dgm:cxn modelId="{FD013100-9C95-4972-8218-FC5A67B88E11}" type="presParOf" srcId="{FCB83C81-E428-4577-9A55-F11C77ADA08D}" destId="{7A365D66-E49D-440D-91F7-C6080A881288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532799-6F7C-49E8-9E3B-9373ECCCD8DE}" type="doc">
      <dgm:prSet loTypeId="urn:microsoft.com/office/officeart/2005/8/layout/hProcess11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70A637-4D1A-4A1C-8525-52E442E9B358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искусств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8DB1D4-B04C-47DE-8332-DCCBE4E8D1BE}" type="parTrans" cxnId="{F828AB8E-50FB-4BFE-BB49-D3CF18EBF9A2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6CEC9A-ECD3-4115-A2DD-40E49238848B}" type="sibTrans" cxnId="{F828AB8E-50FB-4BFE-BB49-D3CF18EBF9A2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1D9086-D6BE-4902-B34F-7FC0D0CE9FE1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строительства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4D41C7-D620-4542-8B51-97C721DE949D}" type="parTrans" cxnId="{60FDB4EA-BB52-4AEB-9BAE-7073D527D742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E49A5E-9615-48FF-B498-A3B96119CB68}" type="sibTrans" cxnId="{60FDB4EA-BB52-4AEB-9BAE-7073D527D742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02750D-23F6-4956-9DD2-2FF40934B473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36B8CD-7A74-4D83-8D27-06A09372C832}" type="parTrans" cxnId="{7E8319A6-C977-4739-9C63-AE0DB8273F43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EA2654-E7B6-4F8E-870B-5F0B0083700A}" type="sibTrans" cxnId="{7E8319A6-C977-4739-9C63-AE0DB8273F43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02325-183D-4621-9A22-0ADBDD409441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</a:t>
          </a:r>
        </a:p>
        <a:p>
          <a:pPr rtl="0"/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9C18D-3529-4A84-ABCA-05C02911577E}" type="parTrans" cxnId="{BB3E0783-C5A7-44EB-894B-6FF0675AC6EB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A717CE-2765-4671-9977-47C97DA50818}" type="sibTrans" cxnId="{BB3E0783-C5A7-44EB-894B-6FF0675AC6EB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F2A01F-8235-4704-B536-6834D443C10E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</a:t>
          </a:r>
        </a:p>
        <a:p>
          <a:pPr rtl="0"/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6C6D62-6C50-4810-9337-1B09E3593B45}" type="parTrans" cxnId="{315C9E57-328E-4AB2-9639-389F8139B906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DBBABA-EF64-4B25-BD2E-72F51DB5BC2D}" type="sibTrans" cxnId="{315C9E57-328E-4AB2-9639-389F8139B906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20F6FF-E558-44F4-8D27-C89E2D3B8F50}">
      <dgm:prSet custT="1"/>
      <dgm:spPr/>
      <dgm:t>
        <a:bodyPr/>
        <a:lstStyle/>
        <a:p>
          <a:pPr rtl="0"/>
          <a:r>
            <a:rPr lang="ru-RU" sz="16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науки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35DCE9-1A3C-4198-B342-752C6FD22E27}" type="parTrans" cxnId="{CDBC10B9-F05E-4D0D-9A49-8651A2A1D900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CA3879-4E1D-465E-80E9-7FD738D35D18}" type="sibTrans" cxnId="{CDBC10B9-F05E-4D0D-9A49-8651A2A1D900}">
      <dgm:prSet custT="1"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E2BDC1-F053-4B48-91CE-95A5E1FA2C1B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открытая площадка.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278F0F-E847-4A17-A020-5BEF40796AB6}" type="parTrans" cxnId="{C67D8B06-A049-4E46-A1F4-09BB0DEAFFB7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9296C1-8F14-48EE-831D-5FC2BFC25796}" type="sibTrans" cxnId="{C67D8B06-A049-4E46-A1F4-09BB0DEAFFB7}">
      <dgm:prSet/>
      <dgm:spPr/>
      <dgm:t>
        <a:bodyPr/>
        <a:lstStyle/>
        <a:p>
          <a:endParaRPr lang="ru-RU" sz="4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F64862-9FEC-49DC-AA1E-BDFD02A55DCA}" type="pres">
      <dgm:prSet presAssocID="{24532799-6F7C-49E8-9E3B-9373ECCCD8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6CB3B9-CAA0-47A3-9D27-214C0D161E87}" type="pres">
      <dgm:prSet presAssocID="{24532799-6F7C-49E8-9E3B-9373ECCCD8DE}" presName="arrow" presStyleLbl="bgShp" presStyleIdx="0" presStyleCnt="1" custScaleY="86412" custLinFactNeighborX="16" custLinFactNeighborY="-272"/>
      <dgm:spPr/>
    </dgm:pt>
    <dgm:pt modelId="{634D8AEB-ADE3-451F-90B9-99B0D05D0DAA}" type="pres">
      <dgm:prSet presAssocID="{24532799-6F7C-49E8-9E3B-9373ECCCD8DE}" presName="points" presStyleCnt="0"/>
      <dgm:spPr/>
    </dgm:pt>
    <dgm:pt modelId="{D748B91A-C642-45E7-B917-8E0E8AF02386}" type="pres">
      <dgm:prSet presAssocID="{9A70A637-4D1A-4A1C-8525-52E442E9B358}" presName="compositeA" presStyleCnt="0"/>
      <dgm:spPr/>
    </dgm:pt>
    <dgm:pt modelId="{D971CCFC-A488-46C1-9444-F480E9CEF4FF}" type="pres">
      <dgm:prSet presAssocID="{9A70A637-4D1A-4A1C-8525-52E442E9B358}" presName="textA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A2936-769B-4060-A993-95114C27DCA6}" type="pres">
      <dgm:prSet presAssocID="{9A70A637-4D1A-4A1C-8525-52E442E9B358}" presName="circleA" presStyleLbl="node1" presStyleIdx="0" presStyleCnt="7"/>
      <dgm:spPr/>
    </dgm:pt>
    <dgm:pt modelId="{B9926871-11A3-41A8-8352-D9763F15CD84}" type="pres">
      <dgm:prSet presAssocID="{9A70A637-4D1A-4A1C-8525-52E442E9B358}" presName="spaceA" presStyleCnt="0"/>
      <dgm:spPr/>
    </dgm:pt>
    <dgm:pt modelId="{DE66C68F-F9E2-48B3-A5FD-D41E6196CB92}" type="pres">
      <dgm:prSet presAssocID="{F36CEC9A-ECD3-4115-A2DD-40E49238848B}" presName="space" presStyleCnt="0"/>
      <dgm:spPr/>
    </dgm:pt>
    <dgm:pt modelId="{0C1BC661-EB22-4635-A702-57B0708CEF68}" type="pres">
      <dgm:prSet presAssocID="{B41D9086-D6BE-4902-B34F-7FC0D0CE9FE1}" presName="compositeB" presStyleCnt="0"/>
      <dgm:spPr/>
    </dgm:pt>
    <dgm:pt modelId="{FB079304-B702-4682-A722-93448774F793}" type="pres">
      <dgm:prSet presAssocID="{B41D9086-D6BE-4902-B34F-7FC0D0CE9FE1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54191-8CCD-4A10-93C4-2A5F60779625}" type="pres">
      <dgm:prSet presAssocID="{B41D9086-D6BE-4902-B34F-7FC0D0CE9FE1}" presName="circleB" presStyleLbl="node1" presStyleIdx="1" presStyleCnt="7"/>
      <dgm:spPr/>
    </dgm:pt>
    <dgm:pt modelId="{E7108129-A93F-4049-B0BB-5AB2D13468BD}" type="pres">
      <dgm:prSet presAssocID="{B41D9086-D6BE-4902-B34F-7FC0D0CE9FE1}" presName="spaceB" presStyleCnt="0"/>
      <dgm:spPr/>
    </dgm:pt>
    <dgm:pt modelId="{A014C8E7-F36B-4E03-B498-3D76305448E6}" type="pres">
      <dgm:prSet presAssocID="{51E49A5E-9615-48FF-B498-A3B96119CB68}" presName="space" presStyleCnt="0"/>
      <dgm:spPr/>
    </dgm:pt>
    <dgm:pt modelId="{2174B690-56AE-4205-B669-6B5D5A06D2FA}" type="pres">
      <dgm:prSet presAssocID="{5902750D-23F6-4956-9DD2-2FF40934B473}" presName="compositeA" presStyleCnt="0"/>
      <dgm:spPr/>
    </dgm:pt>
    <dgm:pt modelId="{0364287E-D8BD-4A31-AB58-C4E8A9050DA3}" type="pres">
      <dgm:prSet presAssocID="{5902750D-23F6-4956-9DD2-2FF40934B473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8721B-5D8A-4FF8-A75F-A51E03956E90}" type="pres">
      <dgm:prSet presAssocID="{5902750D-23F6-4956-9DD2-2FF40934B473}" presName="circleA" presStyleLbl="node1" presStyleIdx="2" presStyleCnt="7"/>
      <dgm:spPr/>
    </dgm:pt>
    <dgm:pt modelId="{458427D3-92F8-4AC4-8BFE-E501FC8E4272}" type="pres">
      <dgm:prSet presAssocID="{5902750D-23F6-4956-9DD2-2FF40934B473}" presName="spaceA" presStyleCnt="0"/>
      <dgm:spPr/>
    </dgm:pt>
    <dgm:pt modelId="{497E73AC-1F74-4655-8507-D3B3532C1273}" type="pres">
      <dgm:prSet presAssocID="{D6EA2654-E7B6-4F8E-870B-5F0B0083700A}" presName="space" presStyleCnt="0"/>
      <dgm:spPr/>
    </dgm:pt>
    <dgm:pt modelId="{77C1D1C9-E868-4A47-B226-7C1C17AFA2DB}" type="pres">
      <dgm:prSet presAssocID="{4A502325-183D-4621-9A22-0ADBDD409441}" presName="compositeB" presStyleCnt="0"/>
      <dgm:spPr/>
    </dgm:pt>
    <dgm:pt modelId="{5215427D-1DA3-4DB9-A73D-DF7573056F19}" type="pres">
      <dgm:prSet presAssocID="{4A502325-183D-4621-9A22-0ADBDD409441}" presName="textB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CB123-CCEB-4C0B-A915-275A0F75A854}" type="pres">
      <dgm:prSet presAssocID="{4A502325-183D-4621-9A22-0ADBDD409441}" presName="circleB" presStyleLbl="node1" presStyleIdx="3" presStyleCnt="7"/>
      <dgm:spPr/>
    </dgm:pt>
    <dgm:pt modelId="{3E966057-2E31-4AAD-8FC6-E7CC5A179A2C}" type="pres">
      <dgm:prSet presAssocID="{4A502325-183D-4621-9A22-0ADBDD409441}" presName="spaceB" presStyleCnt="0"/>
      <dgm:spPr/>
    </dgm:pt>
    <dgm:pt modelId="{874C83D6-00FA-444A-A0EF-0312243A0FDD}" type="pres">
      <dgm:prSet presAssocID="{45A717CE-2765-4671-9977-47C97DA50818}" presName="space" presStyleCnt="0"/>
      <dgm:spPr/>
    </dgm:pt>
    <dgm:pt modelId="{07FC8616-638B-476C-8948-A04FA3BB8CE6}" type="pres">
      <dgm:prSet presAssocID="{45F2A01F-8235-4704-B536-6834D443C10E}" presName="compositeA" presStyleCnt="0"/>
      <dgm:spPr/>
    </dgm:pt>
    <dgm:pt modelId="{72D4CB03-1C23-4E9E-8182-43F19E28A92C}" type="pres">
      <dgm:prSet presAssocID="{45F2A01F-8235-4704-B536-6834D443C10E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4F420-4631-46E7-9A30-8B751F505490}" type="pres">
      <dgm:prSet presAssocID="{45F2A01F-8235-4704-B536-6834D443C10E}" presName="circleA" presStyleLbl="node1" presStyleIdx="4" presStyleCnt="7"/>
      <dgm:spPr/>
    </dgm:pt>
    <dgm:pt modelId="{674A8DC4-943F-4951-90A6-45295073C74E}" type="pres">
      <dgm:prSet presAssocID="{45F2A01F-8235-4704-B536-6834D443C10E}" presName="spaceA" presStyleCnt="0"/>
      <dgm:spPr/>
    </dgm:pt>
    <dgm:pt modelId="{D565AB8F-BE50-457E-B6DD-24AA460D428A}" type="pres">
      <dgm:prSet presAssocID="{A8DBBABA-EF64-4B25-BD2E-72F51DB5BC2D}" presName="space" presStyleCnt="0"/>
      <dgm:spPr/>
    </dgm:pt>
    <dgm:pt modelId="{39084100-8EAA-46C5-A3D5-329D0F95786B}" type="pres">
      <dgm:prSet presAssocID="{3920F6FF-E558-44F4-8D27-C89E2D3B8F50}" presName="compositeB" presStyleCnt="0"/>
      <dgm:spPr/>
    </dgm:pt>
    <dgm:pt modelId="{798B72CF-AE3A-4D07-BAC8-94CC46DA138F}" type="pres">
      <dgm:prSet presAssocID="{3920F6FF-E558-44F4-8D27-C89E2D3B8F50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8E4DA-DABD-4762-B09A-FB6EA7339C8F}" type="pres">
      <dgm:prSet presAssocID="{3920F6FF-E558-44F4-8D27-C89E2D3B8F50}" presName="circleB" presStyleLbl="node1" presStyleIdx="5" presStyleCnt="7"/>
      <dgm:spPr/>
    </dgm:pt>
    <dgm:pt modelId="{E21AFC92-E51C-4288-9C54-C8F2FC1405CC}" type="pres">
      <dgm:prSet presAssocID="{3920F6FF-E558-44F4-8D27-C89E2D3B8F50}" presName="spaceB" presStyleCnt="0"/>
      <dgm:spPr/>
    </dgm:pt>
    <dgm:pt modelId="{DE6F9499-1630-4CAC-81DF-8049BB6F8BD0}" type="pres">
      <dgm:prSet presAssocID="{94CA3879-4E1D-465E-80E9-7FD738D35D18}" presName="space" presStyleCnt="0"/>
      <dgm:spPr/>
    </dgm:pt>
    <dgm:pt modelId="{E4317CBE-E29E-4F25-9ABA-97A17186A5CC}" type="pres">
      <dgm:prSet presAssocID="{5DE2BDC1-F053-4B48-91CE-95A5E1FA2C1B}" presName="compositeA" presStyleCnt="0"/>
      <dgm:spPr/>
    </dgm:pt>
    <dgm:pt modelId="{18461570-8CFD-4F64-8601-D6C071698812}" type="pres">
      <dgm:prSet presAssocID="{5DE2BDC1-F053-4B48-91CE-95A5E1FA2C1B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3D873-D976-4503-83CB-2F6D6DDFF178}" type="pres">
      <dgm:prSet presAssocID="{5DE2BDC1-F053-4B48-91CE-95A5E1FA2C1B}" presName="circleA" presStyleLbl="node1" presStyleIdx="6" presStyleCnt="7"/>
      <dgm:spPr/>
    </dgm:pt>
    <dgm:pt modelId="{A5B8645B-D611-41A1-9D45-B215F7E963B0}" type="pres">
      <dgm:prSet presAssocID="{5DE2BDC1-F053-4B48-91CE-95A5E1FA2C1B}" presName="spaceA" presStyleCnt="0"/>
      <dgm:spPr/>
    </dgm:pt>
  </dgm:ptLst>
  <dgm:cxnLst>
    <dgm:cxn modelId="{5CCF59E3-DB56-4A89-B662-A9EF38C463C7}" type="presOf" srcId="{3920F6FF-E558-44F4-8D27-C89E2D3B8F50}" destId="{798B72CF-AE3A-4D07-BAC8-94CC46DA138F}" srcOrd="0" destOrd="0" presId="urn:microsoft.com/office/officeart/2005/8/layout/hProcess11"/>
    <dgm:cxn modelId="{7A319006-14DE-450A-ABB9-7A98B4E22FDB}" type="presOf" srcId="{5DE2BDC1-F053-4B48-91CE-95A5E1FA2C1B}" destId="{18461570-8CFD-4F64-8601-D6C071698812}" srcOrd="0" destOrd="0" presId="urn:microsoft.com/office/officeart/2005/8/layout/hProcess11"/>
    <dgm:cxn modelId="{67E4F352-DAA2-4AE4-921C-841B26020D40}" type="presOf" srcId="{9A70A637-4D1A-4A1C-8525-52E442E9B358}" destId="{D971CCFC-A488-46C1-9444-F480E9CEF4FF}" srcOrd="0" destOrd="0" presId="urn:microsoft.com/office/officeart/2005/8/layout/hProcess11"/>
    <dgm:cxn modelId="{C67D8B06-A049-4E46-A1F4-09BB0DEAFFB7}" srcId="{24532799-6F7C-49E8-9E3B-9373ECCCD8DE}" destId="{5DE2BDC1-F053-4B48-91CE-95A5E1FA2C1B}" srcOrd="6" destOrd="0" parTransId="{0F278F0F-E847-4A17-A020-5BEF40796AB6}" sibTransId="{CA9296C1-8F14-48EE-831D-5FC2BFC25796}"/>
    <dgm:cxn modelId="{0DEE7F7D-8F07-440D-BA9D-106CB71C6644}" type="presOf" srcId="{B41D9086-D6BE-4902-B34F-7FC0D0CE9FE1}" destId="{FB079304-B702-4682-A722-93448774F793}" srcOrd="0" destOrd="0" presId="urn:microsoft.com/office/officeart/2005/8/layout/hProcess11"/>
    <dgm:cxn modelId="{60FDB4EA-BB52-4AEB-9BAE-7073D527D742}" srcId="{24532799-6F7C-49E8-9E3B-9373ECCCD8DE}" destId="{B41D9086-D6BE-4902-B34F-7FC0D0CE9FE1}" srcOrd="1" destOrd="0" parTransId="{BF4D41C7-D620-4542-8B51-97C721DE949D}" sibTransId="{51E49A5E-9615-48FF-B498-A3B96119CB68}"/>
    <dgm:cxn modelId="{BB3E0783-C5A7-44EB-894B-6FF0675AC6EB}" srcId="{24532799-6F7C-49E8-9E3B-9373ECCCD8DE}" destId="{4A502325-183D-4621-9A22-0ADBDD409441}" srcOrd="3" destOrd="0" parTransId="{36C9C18D-3529-4A84-ABCA-05C02911577E}" sibTransId="{45A717CE-2765-4671-9977-47C97DA50818}"/>
    <dgm:cxn modelId="{9263F19A-E21A-4CAD-8952-0243ABF417D0}" type="presOf" srcId="{24532799-6F7C-49E8-9E3B-9373ECCCD8DE}" destId="{0FF64862-9FEC-49DC-AA1E-BDFD02A55DCA}" srcOrd="0" destOrd="0" presId="urn:microsoft.com/office/officeart/2005/8/layout/hProcess11"/>
    <dgm:cxn modelId="{1449D66E-E551-44BF-9CCF-E4B2D402118F}" type="presOf" srcId="{4A502325-183D-4621-9A22-0ADBDD409441}" destId="{5215427D-1DA3-4DB9-A73D-DF7573056F19}" srcOrd="0" destOrd="0" presId="urn:microsoft.com/office/officeart/2005/8/layout/hProcess11"/>
    <dgm:cxn modelId="{CDBC10B9-F05E-4D0D-9A49-8651A2A1D900}" srcId="{24532799-6F7C-49E8-9E3B-9373ECCCD8DE}" destId="{3920F6FF-E558-44F4-8D27-C89E2D3B8F50}" srcOrd="5" destOrd="0" parTransId="{CC35DCE9-1A3C-4198-B342-752C6FD22E27}" sibTransId="{94CA3879-4E1D-465E-80E9-7FD738D35D18}"/>
    <dgm:cxn modelId="{315C9E57-328E-4AB2-9639-389F8139B906}" srcId="{24532799-6F7C-49E8-9E3B-9373ECCCD8DE}" destId="{45F2A01F-8235-4704-B536-6834D443C10E}" srcOrd="4" destOrd="0" parTransId="{006C6D62-6C50-4810-9337-1B09E3593B45}" sibTransId="{A8DBBABA-EF64-4B25-BD2E-72F51DB5BC2D}"/>
    <dgm:cxn modelId="{F828AB8E-50FB-4BFE-BB49-D3CF18EBF9A2}" srcId="{24532799-6F7C-49E8-9E3B-9373ECCCD8DE}" destId="{9A70A637-4D1A-4A1C-8525-52E442E9B358}" srcOrd="0" destOrd="0" parTransId="{018DB1D4-B04C-47DE-8332-DCCBE4E8D1BE}" sibTransId="{F36CEC9A-ECD3-4115-A2DD-40E49238848B}"/>
    <dgm:cxn modelId="{1D14F618-698B-43B5-970E-A5FBD6196C9F}" type="presOf" srcId="{5902750D-23F6-4956-9DD2-2FF40934B473}" destId="{0364287E-D8BD-4A31-AB58-C4E8A9050DA3}" srcOrd="0" destOrd="0" presId="urn:microsoft.com/office/officeart/2005/8/layout/hProcess11"/>
    <dgm:cxn modelId="{C75A6DFB-11C9-4CE7-A8B9-447C03EE30A4}" type="presOf" srcId="{45F2A01F-8235-4704-B536-6834D443C10E}" destId="{72D4CB03-1C23-4E9E-8182-43F19E28A92C}" srcOrd="0" destOrd="0" presId="urn:microsoft.com/office/officeart/2005/8/layout/hProcess11"/>
    <dgm:cxn modelId="{7E8319A6-C977-4739-9C63-AE0DB8273F43}" srcId="{24532799-6F7C-49E8-9E3B-9373ECCCD8DE}" destId="{5902750D-23F6-4956-9DD2-2FF40934B473}" srcOrd="2" destOrd="0" parTransId="{FD36B8CD-7A74-4D83-8D27-06A09372C832}" sibTransId="{D6EA2654-E7B6-4F8E-870B-5F0B0083700A}"/>
    <dgm:cxn modelId="{EB945509-17BF-4726-A2BC-35FEBBE905F4}" type="presParOf" srcId="{0FF64862-9FEC-49DC-AA1E-BDFD02A55DCA}" destId="{BE6CB3B9-CAA0-47A3-9D27-214C0D161E87}" srcOrd="0" destOrd="0" presId="urn:microsoft.com/office/officeart/2005/8/layout/hProcess11"/>
    <dgm:cxn modelId="{ACC96030-F1CE-4928-A2B6-ECC9D988456C}" type="presParOf" srcId="{0FF64862-9FEC-49DC-AA1E-BDFD02A55DCA}" destId="{634D8AEB-ADE3-451F-90B9-99B0D05D0DAA}" srcOrd="1" destOrd="0" presId="urn:microsoft.com/office/officeart/2005/8/layout/hProcess11"/>
    <dgm:cxn modelId="{D535217F-B41F-4F87-BF95-37E1FA4341A0}" type="presParOf" srcId="{634D8AEB-ADE3-451F-90B9-99B0D05D0DAA}" destId="{D748B91A-C642-45E7-B917-8E0E8AF02386}" srcOrd="0" destOrd="0" presId="urn:microsoft.com/office/officeart/2005/8/layout/hProcess11"/>
    <dgm:cxn modelId="{AB1BC2DC-F526-4DA5-8446-4B7BF729EEE5}" type="presParOf" srcId="{D748B91A-C642-45E7-B917-8E0E8AF02386}" destId="{D971CCFC-A488-46C1-9444-F480E9CEF4FF}" srcOrd="0" destOrd="0" presId="urn:microsoft.com/office/officeart/2005/8/layout/hProcess11"/>
    <dgm:cxn modelId="{3A752B3F-00D2-4089-9441-EDA536C0D1ED}" type="presParOf" srcId="{D748B91A-C642-45E7-B917-8E0E8AF02386}" destId="{044A2936-769B-4060-A993-95114C27DCA6}" srcOrd="1" destOrd="0" presId="urn:microsoft.com/office/officeart/2005/8/layout/hProcess11"/>
    <dgm:cxn modelId="{F599D4BC-C580-4CC3-ABE0-258FCB513627}" type="presParOf" srcId="{D748B91A-C642-45E7-B917-8E0E8AF02386}" destId="{B9926871-11A3-41A8-8352-D9763F15CD84}" srcOrd="2" destOrd="0" presId="urn:microsoft.com/office/officeart/2005/8/layout/hProcess11"/>
    <dgm:cxn modelId="{7F064BE3-337D-469E-9122-3A6E79B4DD3E}" type="presParOf" srcId="{634D8AEB-ADE3-451F-90B9-99B0D05D0DAA}" destId="{DE66C68F-F9E2-48B3-A5FD-D41E6196CB92}" srcOrd="1" destOrd="0" presId="urn:microsoft.com/office/officeart/2005/8/layout/hProcess11"/>
    <dgm:cxn modelId="{7F92AC3E-0A8D-4781-BF39-915A4FB9EA7C}" type="presParOf" srcId="{634D8AEB-ADE3-451F-90B9-99B0D05D0DAA}" destId="{0C1BC661-EB22-4635-A702-57B0708CEF68}" srcOrd="2" destOrd="0" presId="urn:microsoft.com/office/officeart/2005/8/layout/hProcess11"/>
    <dgm:cxn modelId="{22B529BC-7659-4B63-9019-292711D7CDD4}" type="presParOf" srcId="{0C1BC661-EB22-4635-A702-57B0708CEF68}" destId="{FB079304-B702-4682-A722-93448774F793}" srcOrd="0" destOrd="0" presId="urn:microsoft.com/office/officeart/2005/8/layout/hProcess11"/>
    <dgm:cxn modelId="{1EE273F7-45E2-4B1A-AE3C-1EE9E9E1836F}" type="presParOf" srcId="{0C1BC661-EB22-4635-A702-57B0708CEF68}" destId="{14B54191-8CCD-4A10-93C4-2A5F60779625}" srcOrd="1" destOrd="0" presId="urn:microsoft.com/office/officeart/2005/8/layout/hProcess11"/>
    <dgm:cxn modelId="{23F009F4-E847-4E81-876F-2024F7C549C2}" type="presParOf" srcId="{0C1BC661-EB22-4635-A702-57B0708CEF68}" destId="{E7108129-A93F-4049-B0BB-5AB2D13468BD}" srcOrd="2" destOrd="0" presId="urn:microsoft.com/office/officeart/2005/8/layout/hProcess11"/>
    <dgm:cxn modelId="{B0D25768-482E-475F-A1E4-47B13B13B2E0}" type="presParOf" srcId="{634D8AEB-ADE3-451F-90B9-99B0D05D0DAA}" destId="{A014C8E7-F36B-4E03-B498-3D76305448E6}" srcOrd="3" destOrd="0" presId="urn:microsoft.com/office/officeart/2005/8/layout/hProcess11"/>
    <dgm:cxn modelId="{F769EAB8-5099-4524-A8F9-E93C13849B44}" type="presParOf" srcId="{634D8AEB-ADE3-451F-90B9-99B0D05D0DAA}" destId="{2174B690-56AE-4205-B669-6B5D5A06D2FA}" srcOrd="4" destOrd="0" presId="urn:microsoft.com/office/officeart/2005/8/layout/hProcess11"/>
    <dgm:cxn modelId="{C152BC3D-5E12-4E7F-89FE-FFB1525E0100}" type="presParOf" srcId="{2174B690-56AE-4205-B669-6B5D5A06D2FA}" destId="{0364287E-D8BD-4A31-AB58-C4E8A9050DA3}" srcOrd="0" destOrd="0" presId="urn:microsoft.com/office/officeart/2005/8/layout/hProcess11"/>
    <dgm:cxn modelId="{2C1590BD-660A-494F-8D90-FBF765AF8AF5}" type="presParOf" srcId="{2174B690-56AE-4205-B669-6B5D5A06D2FA}" destId="{3158721B-5D8A-4FF8-A75F-A51E03956E90}" srcOrd="1" destOrd="0" presId="urn:microsoft.com/office/officeart/2005/8/layout/hProcess11"/>
    <dgm:cxn modelId="{9072551B-1110-4D77-9E15-7AEEF8079FF1}" type="presParOf" srcId="{2174B690-56AE-4205-B669-6B5D5A06D2FA}" destId="{458427D3-92F8-4AC4-8BFE-E501FC8E4272}" srcOrd="2" destOrd="0" presId="urn:microsoft.com/office/officeart/2005/8/layout/hProcess11"/>
    <dgm:cxn modelId="{8F73320F-02EB-432C-A359-B0324AB1E70E}" type="presParOf" srcId="{634D8AEB-ADE3-451F-90B9-99B0D05D0DAA}" destId="{497E73AC-1F74-4655-8507-D3B3532C1273}" srcOrd="5" destOrd="0" presId="urn:microsoft.com/office/officeart/2005/8/layout/hProcess11"/>
    <dgm:cxn modelId="{1986D26F-62D1-4D84-99F8-FA124DC0FC8E}" type="presParOf" srcId="{634D8AEB-ADE3-451F-90B9-99B0D05D0DAA}" destId="{77C1D1C9-E868-4A47-B226-7C1C17AFA2DB}" srcOrd="6" destOrd="0" presId="urn:microsoft.com/office/officeart/2005/8/layout/hProcess11"/>
    <dgm:cxn modelId="{EDC2EC6A-DE35-497B-8D83-B46A5E9BBF5F}" type="presParOf" srcId="{77C1D1C9-E868-4A47-B226-7C1C17AFA2DB}" destId="{5215427D-1DA3-4DB9-A73D-DF7573056F19}" srcOrd="0" destOrd="0" presId="urn:microsoft.com/office/officeart/2005/8/layout/hProcess11"/>
    <dgm:cxn modelId="{042840C0-4912-4D07-8F18-49C207A96D67}" type="presParOf" srcId="{77C1D1C9-E868-4A47-B226-7C1C17AFA2DB}" destId="{0BECB123-CCEB-4C0B-A915-275A0F75A854}" srcOrd="1" destOrd="0" presId="urn:microsoft.com/office/officeart/2005/8/layout/hProcess11"/>
    <dgm:cxn modelId="{C3BA9CD8-67CD-409C-9641-BF980FEFF3C9}" type="presParOf" srcId="{77C1D1C9-E868-4A47-B226-7C1C17AFA2DB}" destId="{3E966057-2E31-4AAD-8FC6-E7CC5A179A2C}" srcOrd="2" destOrd="0" presId="urn:microsoft.com/office/officeart/2005/8/layout/hProcess11"/>
    <dgm:cxn modelId="{E63DA6C8-AD98-4B01-B0F3-13B91B1E6E90}" type="presParOf" srcId="{634D8AEB-ADE3-451F-90B9-99B0D05D0DAA}" destId="{874C83D6-00FA-444A-A0EF-0312243A0FDD}" srcOrd="7" destOrd="0" presId="urn:microsoft.com/office/officeart/2005/8/layout/hProcess11"/>
    <dgm:cxn modelId="{B19C8D9E-A388-4A10-80CA-8BE0108A45B1}" type="presParOf" srcId="{634D8AEB-ADE3-451F-90B9-99B0D05D0DAA}" destId="{07FC8616-638B-476C-8948-A04FA3BB8CE6}" srcOrd="8" destOrd="0" presId="urn:microsoft.com/office/officeart/2005/8/layout/hProcess11"/>
    <dgm:cxn modelId="{0549D666-2A4D-4A4B-BA94-8AF37CEF7BF5}" type="presParOf" srcId="{07FC8616-638B-476C-8948-A04FA3BB8CE6}" destId="{72D4CB03-1C23-4E9E-8182-43F19E28A92C}" srcOrd="0" destOrd="0" presId="urn:microsoft.com/office/officeart/2005/8/layout/hProcess11"/>
    <dgm:cxn modelId="{B67787FB-8862-4C2A-8634-7B8D9DA5A8AE}" type="presParOf" srcId="{07FC8616-638B-476C-8948-A04FA3BB8CE6}" destId="{2D84F420-4631-46E7-9A30-8B751F505490}" srcOrd="1" destOrd="0" presId="urn:microsoft.com/office/officeart/2005/8/layout/hProcess11"/>
    <dgm:cxn modelId="{44B43178-0B40-4FBB-B15F-0BC7B9A28BED}" type="presParOf" srcId="{07FC8616-638B-476C-8948-A04FA3BB8CE6}" destId="{674A8DC4-943F-4951-90A6-45295073C74E}" srcOrd="2" destOrd="0" presId="urn:microsoft.com/office/officeart/2005/8/layout/hProcess11"/>
    <dgm:cxn modelId="{8FDAD9B1-7FD9-4432-B7C8-938E5DC98411}" type="presParOf" srcId="{634D8AEB-ADE3-451F-90B9-99B0D05D0DAA}" destId="{D565AB8F-BE50-457E-B6DD-24AA460D428A}" srcOrd="9" destOrd="0" presId="urn:microsoft.com/office/officeart/2005/8/layout/hProcess11"/>
    <dgm:cxn modelId="{37AF104F-0D7E-4A02-B8D6-85F0B3702A1E}" type="presParOf" srcId="{634D8AEB-ADE3-451F-90B9-99B0D05D0DAA}" destId="{39084100-8EAA-46C5-A3D5-329D0F95786B}" srcOrd="10" destOrd="0" presId="urn:microsoft.com/office/officeart/2005/8/layout/hProcess11"/>
    <dgm:cxn modelId="{39171FAE-A545-49C2-AA52-3316CA06B929}" type="presParOf" srcId="{39084100-8EAA-46C5-A3D5-329D0F95786B}" destId="{798B72CF-AE3A-4D07-BAC8-94CC46DA138F}" srcOrd="0" destOrd="0" presId="urn:microsoft.com/office/officeart/2005/8/layout/hProcess11"/>
    <dgm:cxn modelId="{CEE58499-118A-41A7-AAD9-3E65BC869B45}" type="presParOf" srcId="{39084100-8EAA-46C5-A3D5-329D0F95786B}" destId="{ED98E4DA-DABD-4762-B09A-FB6EA7339C8F}" srcOrd="1" destOrd="0" presId="urn:microsoft.com/office/officeart/2005/8/layout/hProcess11"/>
    <dgm:cxn modelId="{D605B0F6-6CBA-4F23-B557-29F17575C07E}" type="presParOf" srcId="{39084100-8EAA-46C5-A3D5-329D0F95786B}" destId="{E21AFC92-E51C-4288-9C54-C8F2FC1405CC}" srcOrd="2" destOrd="0" presId="urn:microsoft.com/office/officeart/2005/8/layout/hProcess11"/>
    <dgm:cxn modelId="{F892104D-2F7D-450C-8689-DF0250BCEB7A}" type="presParOf" srcId="{634D8AEB-ADE3-451F-90B9-99B0D05D0DAA}" destId="{DE6F9499-1630-4CAC-81DF-8049BB6F8BD0}" srcOrd="11" destOrd="0" presId="urn:microsoft.com/office/officeart/2005/8/layout/hProcess11"/>
    <dgm:cxn modelId="{CEB3D70F-E93E-46D1-9F32-9CAF676B8EA3}" type="presParOf" srcId="{634D8AEB-ADE3-451F-90B9-99B0D05D0DAA}" destId="{E4317CBE-E29E-4F25-9ABA-97A17186A5CC}" srcOrd="12" destOrd="0" presId="urn:microsoft.com/office/officeart/2005/8/layout/hProcess11"/>
    <dgm:cxn modelId="{76BBE280-DC70-46DD-ACCF-E35FBA7CCA7D}" type="presParOf" srcId="{E4317CBE-E29E-4F25-9ABA-97A17186A5CC}" destId="{18461570-8CFD-4F64-8601-D6C071698812}" srcOrd="0" destOrd="0" presId="urn:microsoft.com/office/officeart/2005/8/layout/hProcess11"/>
    <dgm:cxn modelId="{D5001468-8542-40AC-8C54-595D4A1D9949}" type="presParOf" srcId="{E4317CBE-E29E-4F25-9ABA-97A17186A5CC}" destId="{EF53D873-D976-4503-83CB-2F6D6DDFF178}" srcOrd="1" destOrd="0" presId="urn:microsoft.com/office/officeart/2005/8/layout/hProcess11"/>
    <dgm:cxn modelId="{8F006151-300A-47B1-B21C-C371B9AD3404}" type="presParOf" srcId="{E4317CBE-E29E-4F25-9ABA-97A17186A5CC}" destId="{A5B8645B-D611-41A1-9D45-B215F7E963B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793DF-844D-4759-A42F-154330D15B81}">
      <dsp:nvSpPr>
        <dsp:cNvPr id="0" name=""/>
        <dsp:cNvSpPr/>
      </dsp:nvSpPr>
      <dsp:spPr>
        <a:xfrm>
          <a:off x="0" y="189582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18A3A-FE37-4F9B-B022-89C7276845E2}">
      <dsp:nvSpPr>
        <dsp:cNvPr id="0" name=""/>
        <dsp:cNvSpPr/>
      </dsp:nvSpPr>
      <dsp:spPr>
        <a:xfrm>
          <a:off x="378042" y="56742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принимать перемены и порождать их;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69711"/>
        <a:ext cx="5266650" cy="239742"/>
      </dsp:txXfrm>
    </dsp:sp>
    <dsp:sp modelId="{C6280B7A-9F92-4308-9237-F0C52B1C19CC}">
      <dsp:nvSpPr>
        <dsp:cNvPr id="0" name=""/>
        <dsp:cNvSpPr/>
      </dsp:nvSpPr>
      <dsp:spPr>
        <a:xfrm>
          <a:off x="0" y="597822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101365"/>
              <a:satOff val="-5692"/>
              <a:lumOff val="49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8FF79-232E-41C9-8040-6DB5DF1AF84D}">
      <dsp:nvSpPr>
        <dsp:cNvPr id="0" name=""/>
        <dsp:cNvSpPr/>
      </dsp:nvSpPr>
      <dsp:spPr>
        <a:xfrm>
          <a:off x="378042" y="464982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01365"/>
                <a:satOff val="-5692"/>
                <a:lumOff val="49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101365"/>
                <a:satOff val="-5692"/>
                <a:lumOff val="49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101365"/>
                <a:satOff val="-5692"/>
                <a:lumOff val="49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критически мыслить;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477951"/>
        <a:ext cx="5266650" cy="239742"/>
      </dsp:txXfrm>
    </dsp:sp>
    <dsp:sp modelId="{AC51A4C7-4ECA-4939-AE1B-4BE453ECACDE}">
      <dsp:nvSpPr>
        <dsp:cNvPr id="0" name=""/>
        <dsp:cNvSpPr/>
      </dsp:nvSpPr>
      <dsp:spPr>
        <a:xfrm>
          <a:off x="0" y="1006062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202730"/>
              <a:satOff val="-11384"/>
              <a:lumOff val="98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6220A-0B44-4204-91EA-EE7654891324}">
      <dsp:nvSpPr>
        <dsp:cNvPr id="0" name=""/>
        <dsp:cNvSpPr/>
      </dsp:nvSpPr>
      <dsp:spPr>
        <a:xfrm>
          <a:off x="378042" y="873222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02730"/>
                <a:satOff val="-11384"/>
                <a:lumOff val="981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202730"/>
                <a:satOff val="-11384"/>
                <a:lumOff val="981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202730"/>
                <a:satOff val="-11384"/>
                <a:lumOff val="981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осуществлять самостоятельный и осознанный выбор;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886191"/>
        <a:ext cx="5266650" cy="239742"/>
      </dsp:txXfrm>
    </dsp:sp>
    <dsp:sp modelId="{55DFCB4B-A496-4884-BF81-21420E1D969A}">
      <dsp:nvSpPr>
        <dsp:cNvPr id="0" name=""/>
        <dsp:cNvSpPr/>
      </dsp:nvSpPr>
      <dsp:spPr>
        <a:xfrm>
          <a:off x="0" y="1414302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304095"/>
              <a:satOff val="-17076"/>
              <a:lumOff val="1472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E6ED4-3B78-4FDB-87EC-42675BDDED0F}">
      <dsp:nvSpPr>
        <dsp:cNvPr id="0" name=""/>
        <dsp:cNvSpPr/>
      </dsp:nvSpPr>
      <dsp:spPr>
        <a:xfrm>
          <a:off x="378042" y="1281462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4095"/>
                <a:satOff val="-17076"/>
                <a:lumOff val="14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304095"/>
                <a:satOff val="-17076"/>
                <a:lumOff val="14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304095"/>
                <a:satOff val="-17076"/>
                <a:lumOff val="14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ставить и решать проблемы;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1294431"/>
        <a:ext cx="5266650" cy="239742"/>
      </dsp:txXfrm>
    </dsp:sp>
    <dsp:sp modelId="{F6D426B5-872F-4D4C-92C5-BF0A89EFA5DD}">
      <dsp:nvSpPr>
        <dsp:cNvPr id="0" name=""/>
        <dsp:cNvSpPr/>
      </dsp:nvSpPr>
      <dsp:spPr>
        <a:xfrm>
          <a:off x="0" y="1822542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405460"/>
              <a:satOff val="-22768"/>
              <a:lumOff val="196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C2755-C4AE-4BF3-AB2F-9D57AFEDB26D}">
      <dsp:nvSpPr>
        <dsp:cNvPr id="0" name=""/>
        <dsp:cNvSpPr/>
      </dsp:nvSpPr>
      <dsp:spPr>
        <a:xfrm>
          <a:off x="378042" y="1689702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405460"/>
                <a:satOff val="-22768"/>
                <a:lumOff val="196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405460"/>
                <a:satOff val="-22768"/>
                <a:lumOff val="196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405460"/>
                <a:satOff val="-22768"/>
                <a:lumOff val="196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обладать творческими способностями;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1702671"/>
        <a:ext cx="5266650" cy="239742"/>
      </dsp:txXfrm>
    </dsp:sp>
    <dsp:sp modelId="{C330A184-1B0C-4259-9D39-05B68BE6AAAB}">
      <dsp:nvSpPr>
        <dsp:cNvPr id="0" name=""/>
        <dsp:cNvSpPr/>
      </dsp:nvSpPr>
      <dsp:spPr>
        <a:xfrm>
          <a:off x="0" y="2387440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506825"/>
              <a:satOff val="-28460"/>
              <a:lumOff val="2454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14B00-5580-467A-BA61-D552CA72F534}">
      <dsp:nvSpPr>
        <dsp:cNvPr id="0" name=""/>
        <dsp:cNvSpPr/>
      </dsp:nvSpPr>
      <dsp:spPr>
        <a:xfrm>
          <a:off x="378042" y="2097942"/>
          <a:ext cx="5292588" cy="42233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506825"/>
                <a:satOff val="-28460"/>
                <a:lumOff val="2454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506825"/>
                <a:satOff val="-28460"/>
                <a:lumOff val="2454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506825"/>
                <a:satOff val="-28460"/>
                <a:lumOff val="2454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проявлять инициативу, самостоятельность и ответственность;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659" y="2118559"/>
        <a:ext cx="5251354" cy="381104"/>
      </dsp:txXfrm>
    </dsp:sp>
    <dsp:sp modelId="{F1261330-6B0C-4E88-9686-34D33124AF95}">
      <dsp:nvSpPr>
        <dsp:cNvPr id="0" name=""/>
        <dsp:cNvSpPr/>
      </dsp:nvSpPr>
      <dsp:spPr>
        <a:xfrm>
          <a:off x="0" y="2980625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608191"/>
              <a:satOff val="-34152"/>
              <a:lumOff val="294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6E07A-A622-4032-8BA7-F778E76CB8C5}">
      <dsp:nvSpPr>
        <dsp:cNvPr id="0" name=""/>
        <dsp:cNvSpPr/>
      </dsp:nvSpPr>
      <dsp:spPr>
        <a:xfrm>
          <a:off x="378042" y="2662840"/>
          <a:ext cx="5292588" cy="45062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608191"/>
                <a:satOff val="-34152"/>
                <a:lumOff val="294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608191"/>
                <a:satOff val="-34152"/>
                <a:lumOff val="294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608191"/>
                <a:satOff val="-34152"/>
                <a:lumOff val="294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заботиться о себе, других людях, обществе, стране, окружающей среде;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0040" y="2684838"/>
        <a:ext cx="5248592" cy="406629"/>
      </dsp:txXfrm>
    </dsp:sp>
    <dsp:sp modelId="{7A365D66-E49D-440D-91F7-C6080A881288}">
      <dsp:nvSpPr>
        <dsp:cNvPr id="0" name=""/>
        <dsp:cNvSpPr/>
      </dsp:nvSpPr>
      <dsp:spPr>
        <a:xfrm>
          <a:off x="0" y="3388865"/>
          <a:ext cx="756084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709556"/>
              <a:satOff val="-39844"/>
              <a:lumOff val="343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2BA3D-8694-4A9B-803A-CC65B1616C2B}">
      <dsp:nvSpPr>
        <dsp:cNvPr id="0" name=""/>
        <dsp:cNvSpPr/>
      </dsp:nvSpPr>
      <dsp:spPr>
        <a:xfrm>
          <a:off x="378042" y="3256025"/>
          <a:ext cx="5292588" cy="2656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709556"/>
                <a:satOff val="-39844"/>
                <a:lumOff val="343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709556"/>
                <a:satOff val="-39844"/>
                <a:lumOff val="343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709556"/>
                <a:satOff val="-39844"/>
                <a:lumOff val="343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работать в команде.</a:t>
          </a:r>
          <a:endParaRPr lang="ru-RU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1011" y="3268994"/>
        <a:ext cx="5266650" cy="2397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CB3B9-CAA0-47A3-9D27-214C0D161E87}">
      <dsp:nvSpPr>
        <dsp:cNvPr id="0" name=""/>
        <dsp:cNvSpPr/>
      </dsp:nvSpPr>
      <dsp:spPr>
        <a:xfrm>
          <a:off x="0" y="1728197"/>
          <a:ext cx="9036496" cy="183186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1CCFC-A488-46C1-9444-F480E9CEF4FF}">
      <dsp:nvSpPr>
        <dsp:cNvPr id="0" name=""/>
        <dsp:cNvSpPr/>
      </dsp:nvSpPr>
      <dsp:spPr>
        <a:xfrm>
          <a:off x="694" y="0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искусств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4" y="0"/>
        <a:ext cx="1113898" cy="2119915"/>
      </dsp:txXfrm>
    </dsp:sp>
    <dsp:sp modelId="{044A2936-769B-4060-A993-95114C27DCA6}">
      <dsp:nvSpPr>
        <dsp:cNvPr id="0" name=""/>
        <dsp:cNvSpPr/>
      </dsp:nvSpPr>
      <dsp:spPr>
        <a:xfrm>
          <a:off x="292654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79304-B702-4682-A722-93448774F793}">
      <dsp:nvSpPr>
        <dsp:cNvPr id="0" name=""/>
        <dsp:cNvSpPr/>
      </dsp:nvSpPr>
      <dsp:spPr>
        <a:xfrm>
          <a:off x="1170288" y="3179873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строительства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0288" y="3179873"/>
        <a:ext cx="1113898" cy="2119915"/>
      </dsp:txXfrm>
    </dsp:sp>
    <dsp:sp modelId="{14B54191-8CCD-4A10-93C4-2A5F60779625}">
      <dsp:nvSpPr>
        <dsp:cNvPr id="0" name=""/>
        <dsp:cNvSpPr/>
      </dsp:nvSpPr>
      <dsp:spPr>
        <a:xfrm>
          <a:off x="1462247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4287E-D8BD-4A31-AB58-C4E8A9050DA3}">
      <dsp:nvSpPr>
        <dsp:cNvPr id="0" name=""/>
        <dsp:cNvSpPr/>
      </dsp:nvSpPr>
      <dsp:spPr>
        <a:xfrm>
          <a:off x="2339881" y="0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9881" y="0"/>
        <a:ext cx="1113898" cy="2119915"/>
      </dsp:txXfrm>
    </dsp:sp>
    <dsp:sp modelId="{3158721B-5D8A-4FF8-A75F-A51E03956E90}">
      <dsp:nvSpPr>
        <dsp:cNvPr id="0" name=""/>
        <dsp:cNvSpPr/>
      </dsp:nvSpPr>
      <dsp:spPr>
        <a:xfrm>
          <a:off x="2631840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5427D-1DA3-4DB9-A73D-DF7573056F19}">
      <dsp:nvSpPr>
        <dsp:cNvPr id="0" name=""/>
        <dsp:cNvSpPr/>
      </dsp:nvSpPr>
      <dsp:spPr>
        <a:xfrm>
          <a:off x="3509474" y="3179873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9474" y="3179873"/>
        <a:ext cx="1113898" cy="2119915"/>
      </dsp:txXfrm>
    </dsp:sp>
    <dsp:sp modelId="{0BECB123-CCEB-4C0B-A915-275A0F75A854}">
      <dsp:nvSpPr>
        <dsp:cNvPr id="0" name=""/>
        <dsp:cNvSpPr/>
      </dsp:nvSpPr>
      <dsp:spPr>
        <a:xfrm>
          <a:off x="3801433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4CB03-1C23-4E9E-8182-43F19E28A92C}">
      <dsp:nvSpPr>
        <dsp:cNvPr id="0" name=""/>
        <dsp:cNvSpPr/>
      </dsp:nvSpPr>
      <dsp:spPr>
        <a:xfrm>
          <a:off x="4679067" y="0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79067" y="0"/>
        <a:ext cx="1113898" cy="2119915"/>
      </dsp:txXfrm>
    </dsp:sp>
    <dsp:sp modelId="{2D84F420-4631-46E7-9A30-8B751F505490}">
      <dsp:nvSpPr>
        <dsp:cNvPr id="0" name=""/>
        <dsp:cNvSpPr/>
      </dsp:nvSpPr>
      <dsp:spPr>
        <a:xfrm>
          <a:off x="4971026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B72CF-AE3A-4D07-BAC8-94CC46DA138F}">
      <dsp:nvSpPr>
        <dsp:cNvPr id="0" name=""/>
        <dsp:cNvSpPr/>
      </dsp:nvSpPr>
      <dsp:spPr>
        <a:xfrm>
          <a:off x="5848660" y="3179873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науки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8660" y="3179873"/>
        <a:ext cx="1113898" cy="2119915"/>
      </dsp:txXfrm>
    </dsp:sp>
    <dsp:sp modelId="{ED98E4DA-DABD-4762-B09A-FB6EA7339C8F}">
      <dsp:nvSpPr>
        <dsp:cNvPr id="0" name=""/>
        <dsp:cNvSpPr/>
      </dsp:nvSpPr>
      <dsp:spPr>
        <a:xfrm>
          <a:off x="6140619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61570-8CFD-4F64-8601-D6C071698812}">
      <dsp:nvSpPr>
        <dsp:cNvPr id="0" name=""/>
        <dsp:cNvSpPr/>
      </dsp:nvSpPr>
      <dsp:spPr>
        <a:xfrm>
          <a:off x="7018253" y="0"/>
          <a:ext cx="1113898" cy="2119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открытая площадка.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18253" y="0"/>
        <a:ext cx="1113898" cy="2119915"/>
      </dsp:txXfrm>
    </dsp:sp>
    <dsp:sp modelId="{EF53D873-D976-4503-83CB-2F6D6DDFF178}">
      <dsp:nvSpPr>
        <dsp:cNvPr id="0" name=""/>
        <dsp:cNvSpPr/>
      </dsp:nvSpPr>
      <dsp:spPr>
        <a:xfrm>
          <a:off x="7310212" y="2384905"/>
          <a:ext cx="529978" cy="52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21DA104-3B83-42CC-B1D1-5B95A3C15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2124B3E-53A3-46B4-9DD8-2D12917E62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C9E951F-79F3-4583-8316-B307FD9D90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413F8F1-D303-4AE3-8680-CC963C1545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DE34A48-098C-4D59-B849-852C94DD3E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E7F045A-DA2E-4BE4-BDF7-A31A36BD0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3090C85-C7B0-46DC-901C-692881D616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760BF01-2A7C-4B25-A2C3-9E95AC7A28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AE74A00-969F-47B2-B88F-47728A9FFB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0E045D8-A22B-434B-9185-F7E147D71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B8C1419-9C99-4B62-B7D2-28785A7D32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8BF59DF-0CB9-4500-B765-446628CC73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8CAE44A-BA9F-45B4-B04C-3627F980FE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BFEA021-43FA-4FE4-A3BA-D2BE36402B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B5D1F83-8200-4C57-B0EA-3BC0CF11D8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16DD73F-7CAF-445A-B07C-46C04DC80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1A92C96-D59E-416E-A0FF-748B1A5E98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587DF4B-7DD1-4F83-AC09-3D8DB4E377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2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2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0" y="13982"/>
            <a:ext cx="9144000" cy="891262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 panose="020B0604020202020204"/>
                <a:cs typeface="Arial" pitchFamily="34" charset="0" panose="020B0604020202020204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457200" y="1333501"/>
            <a:ext cx="8229600" cy="3838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4" name="Content Placeholder 2"/>
          <p:cNvSpPr>
            <a:spLocks noGrp="1" noEditPoints="1"/>
          </p:cNvSpPr>
          <p:nvPr>
            <p:ph idx="10"/>
          </p:nvPr>
        </p:nvSpPr>
        <p:spPr>
          <a:xfrm>
            <a:off x="467544" y="1897394"/>
            <a:ext cx="8229600" cy="3000333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1619672" y="0"/>
            <a:ext cx="7524328" cy="891262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 panose="020B0604020202020204"/>
                <a:cs typeface="Arial" pitchFamily="34" charset="0" panose="020B0604020202020204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 noEditPoints="1"/>
          </p:cNvSpPr>
          <p:nvPr>
            <p:ph idx="1"/>
          </p:nvPr>
        </p:nvSpPr>
        <p:spPr>
          <a:xfrm>
            <a:off x="2123728" y="1057300"/>
            <a:ext cx="6563072" cy="3838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5" name="Content Placeholder 2"/>
          <p:cNvSpPr>
            <a:spLocks noGrp="1" noEditPoints="1"/>
          </p:cNvSpPr>
          <p:nvPr>
            <p:ph idx="10"/>
          </p:nvPr>
        </p:nvSpPr>
        <p:spPr>
          <a:xfrm>
            <a:off x="2134072" y="1537354"/>
            <a:ext cx="6563072" cy="3456554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t>9/18/2023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69E29E33-B620-47F9-BB04-8846C2A5AFCC}" type="slidenum">
              <a:rPr kumimoji="0" lang="en-US" smtClean="0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0" y="13982"/>
            <a:ext cx="9144000" cy="891262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 panose="020B0604020202020204"/>
                <a:cs typeface="Arial" pitchFamily="34" charset="0" panose="020B0604020202020204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457200" y="1333501"/>
            <a:ext cx="8229600" cy="3838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4" name="Content Placeholder 2"/>
          <p:cNvSpPr>
            <a:spLocks noGrp="1" noEditPoints="1"/>
          </p:cNvSpPr>
          <p:nvPr>
            <p:ph idx="10"/>
          </p:nvPr>
        </p:nvSpPr>
        <p:spPr>
          <a:xfrm>
            <a:off x="467544" y="1897394"/>
            <a:ext cx="8229600" cy="3000333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30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2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2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>
          <a:blip r:embed="rId1">
            <a:lum bright="0" contrast="0"/>
          </a:blip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1619672" y="0"/>
            <a:ext cx="7524328" cy="891262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 panose="020B0604020202020204"/>
                <a:cs typeface="Arial" pitchFamily="34" charset="0" panose="020B0604020202020204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 noEditPoints="1"/>
          </p:cNvSpPr>
          <p:nvPr>
            <p:ph idx="1"/>
          </p:nvPr>
        </p:nvSpPr>
        <p:spPr>
          <a:xfrm>
            <a:off x="2123728" y="1057300"/>
            <a:ext cx="6563072" cy="3838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5" name="Content Placeholder 2"/>
          <p:cNvSpPr>
            <a:spLocks noGrp="1" noEditPoints="1"/>
          </p:cNvSpPr>
          <p:nvPr>
            <p:ph idx="10"/>
          </p:nvPr>
        </p:nvSpPr>
        <p:spPr>
          <a:xfrm>
            <a:off x="2134072" y="1537354"/>
            <a:ext cx="6563072" cy="3456554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7715209" y="4187016"/>
            <a:ext cx="1066828" cy="11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3967222" y="866842"/>
            <a:ext cx="5023412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3967222" y="2933237"/>
            <a:ext cx="5023412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16" indent="0" algn="ctr">
              <a:buNone/>
              <a:defRPr sz="1600"/>
            </a:lvl2pPr>
            <a:lvl3pPr marL="713232" indent="0" algn="ctr">
              <a:buNone/>
              <a:defRPr sz="1400"/>
            </a:lvl3pPr>
            <a:lvl4pPr marL="1069848" indent="0" algn="ctr">
              <a:buNone/>
              <a:defRPr sz="1200"/>
            </a:lvl4pPr>
            <a:lvl5pPr marL="1426464" indent="0" algn="ctr">
              <a:buNone/>
              <a:defRPr sz="1200"/>
            </a:lvl5pPr>
            <a:lvl6pPr marL="1783080" indent="0" algn="ctr">
              <a:buNone/>
              <a:defRPr sz="1200"/>
            </a:lvl6pPr>
            <a:lvl7pPr marL="2139696" indent="0" algn="ctr">
              <a:buNone/>
              <a:defRPr sz="1200"/>
            </a:lvl7pPr>
            <a:lvl8pPr marL="2496312" indent="0" algn="ctr">
              <a:buNone/>
              <a:defRPr sz="1200"/>
            </a:lvl8pPr>
            <a:lvl9pPr marL="2852928" indent="0" algn="ctr">
              <a:buNone/>
              <a:defRPr sz="1200"/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0" y="-25400"/>
            <a:ext cx="2431481" cy="2726002"/>
          </a:xfrm>
          <a:custGeom>
            <a:avLst/>
            <a:rect l="l" t="t" r="r" b="b"/>
            <a:pathLst>
              <a:path w="3241975" h="3271202">
                <a:moveTo>
                  <a:pt x="0" y="15240"/>
                </a:moveTo>
                <a:lnTo>
                  <a:pt x="2806505" y="0"/>
                </a:lnTo>
                <a:cubicBezTo>
                  <a:pt x="3311290" y="165004"/>
                  <a:pt x="3366047" y="701587"/>
                  <a:pt x="3028709" y="1005262"/>
                </a:cubicBezTo>
                <a:cubicBezTo>
                  <a:pt x="2691371" y="1308937"/>
                  <a:pt x="1287263" y="1444395"/>
                  <a:pt x="782478" y="1822052"/>
                </a:cubicBezTo>
                <a:cubicBezTo>
                  <a:pt x="277693" y="2199709"/>
                  <a:pt x="183662" y="2722562"/>
                  <a:pt x="0" y="3271202"/>
                </a:cubicBezTo>
                <a:lnTo>
                  <a:pt x="0" y="152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31720" y="3843337"/>
            <a:ext cx="6858000" cy="1989667"/>
          </a:xfrm>
          <a:custGeom>
            <a:avLst/>
            <a:rect l="l" t="t" r="r" b="b"/>
            <a:pathLst>
              <a:path w="9177168" h="2069010">
                <a:moveTo>
                  <a:pt x="2837328" y="1185090"/>
                </a:moveTo>
                <a:cubicBezTo>
                  <a:pt x="4066688" y="1045390"/>
                  <a:pt x="6581288" y="1426390"/>
                  <a:pt x="7637928" y="1230810"/>
                </a:cubicBezTo>
                <a:cubicBezTo>
                  <a:pt x="8694568" y="1035230"/>
                  <a:pt x="8920628" y="-128090"/>
                  <a:pt x="9177168" y="11610"/>
                </a:cubicBezTo>
                <a:lnTo>
                  <a:pt x="9177168" y="2069010"/>
                </a:lnTo>
                <a:lnTo>
                  <a:pt x="261768" y="2069010"/>
                </a:lnTo>
                <a:cubicBezTo>
                  <a:pt x="-794872" y="1921690"/>
                  <a:pt x="1607968" y="1324790"/>
                  <a:pt x="2837328" y="11850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27266" y="-316308"/>
            <a:ext cx="1461968" cy="1624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133392" y="380273"/>
            <a:ext cx="581858" cy="64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646167" y="-535710"/>
            <a:ext cx="2537463" cy="1276788"/>
          </a:xfrm>
          <a:custGeom>
            <a:avLst/>
            <a:rect l="l" t="t" r="r" b="b"/>
            <a:pathLst>
              <a:path w="3383284" h="1532146">
                <a:moveTo>
                  <a:pt x="4" y="581891"/>
                </a:moveTo>
                <a:cubicBezTo>
                  <a:pt x="2544" y="327891"/>
                  <a:pt x="990604" y="-35329"/>
                  <a:pt x="1554484" y="2771"/>
                </a:cubicBezTo>
                <a:cubicBezTo>
                  <a:pt x="2118364" y="40871"/>
                  <a:pt x="3383284" y="212897"/>
                  <a:pt x="3383284" y="810491"/>
                </a:cubicBezTo>
                <a:cubicBezTo>
                  <a:pt x="3383284" y="1408085"/>
                  <a:pt x="2103124" y="1564871"/>
                  <a:pt x="1539244" y="1526771"/>
                </a:cubicBezTo>
                <a:cubicBezTo>
                  <a:pt x="975364" y="1488671"/>
                  <a:pt x="-2536" y="835891"/>
                  <a:pt x="4" y="58189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Изображение выглядит как человек, кровать, внутренний, рама картины&#10;&#10;Автоматически созданное описание"/>
          <p:cNvPicPr>
            <a:picLocks noChangeAspect="1"/>
          </p:cNvPicPr>
          <p:nvPr/>
        </p:nvPicPr>
        <p:blipFill>
          <a:blip r:embed="rId1"/>
          <a:srcRect l="20008" r="10243"/>
          <a:stretch/>
        </p:blipFill>
        <p:spPr>
          <a:xfrm>
            <a:off x="715549" y="1178866"/>
            <a:ext cx="3041133" cy="335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914400" y="304271"/>
            <a:ext cx="7600950" cy="1104636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914400" y="1521354"/>
            <a:ext cx="760095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8037036" y="4544601"/>
            <a:ext cx="745001" cy="827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8"/>
          <p:cNvSpPr/>
          <p:nvPr/>
        </p:nvSpPr>
        <p:spPr>
          <a:xfrm>
            <a:off x="-1" y="-25400"/>
            <a:ext cx="1428751" cy="1601813"/>
          </a:xfrm>
          <a:custGeom>
            <a:avLst/>
            <a:rect l="l" t="t" r="r" b="b"/>
            <a:pathLst>
              <a:path w="3241975" h="3271202">
                <a:moveTo>
                  <a:pt x="0" y="15240"/>
                </a:moveTo>
                <a:lnTo>
                  <a:pt x="2806505" y="0"/>
                </a:lnTo>
                <a:cubicBezTo>
                  <a:pt x="3311290" y="165004"/>
                  <a:pt x="3366047" y="701587"/>
                  <a:pt x="3028709" y="1005262"/>
                </a:cubicBezTo>
                <a:cubicBezTo>
                  <a:pt x="2691371" y="1308937"/>
                  <a:pt x="1287263" y="1444395"/>
                  <a:pt x="782478" y="1822052"/>
                </a:cubicBezTo>
                <a:cubicBezTo>
                  <a:pt x="277693" y="2199709"/>
                  <a:pt x="183662" y="2722562"/>
                  <a:pt x="0" y="3271202"/>
                </a:cubicBezTo>
                <a:lnTo>
                  <a:pt x="0" y="152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9"/>
          <p:cNvSpPr/>
          <p:nvPr/>
        </p:nvSpPr>
        <p:spPr>
          <a:xfrm>
            <a:off x="4400550" y="4443553"/>
            <a:ext cx="4789170" cy="1389451"/>
          </a:xfrm>
          <a:custGeom>
            <a:avLst/>
            <a:rect l="l" t="t" r="r" b="b"/>
            <a:pathLst>
              <a:path w="9177168" h="2069010">
                <a:moveTo>
                  <a:pt x="2837328" y="1185090"/>
                </a:moveTo>
                <a:cubicBezTo>
                  <a:pt x="4066688" y="1045390"/>
                  <a:pt x="6581288" y="1426390"/>
                  <a:pt x="7637928" y="1230810"/>
                </a:cubicBezTo>
                <a:cubicBezTo>
                  <a:pt x="8694568" y="1035230"/>
                  <a:pt x="8920628" y="-128090"/>
                  <a:pt x="9177168" y="11610"/>
                </a:cubicBezTo>
                <a:lnTo>
                  <a:pt x="9177168" y="2069010"/>
                </a:lnTo>
                <a:lnTo>
                  <a:pt x="261768" y="2069010"/>
                </a:lnTo>
                <a:cubicBezTo>
                  <a:pt x="-794872" y="1921690"/>
                  <a:pt x="1607968" y="1324790"/>
                  <a:pt x="2837328" y="11850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95061" y="-316308"/>
            <a:ext cx="994172" cy="11046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319573" y="380274"/>
            <a:ext cx="395677" cy="4396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  <p:sp>
        <p:nvSpPr>
          <p:cNvPr id="12" name="Овал 13"/>
          <p:cNvSpPr/>
          <p:nvPr/>
        </p:nvSpPr>
        <p:spPr>
          <a:xfrm>
            <a:off x="4458096" y="-535710"/>
            <a:ext cx="1725534" cy="868246"/>
          </a:xfrm>
          <a:custGeom>
            <a:avLst/>
            <a:rect l="l" t="t" r="r" b="b"/>
            <a:pathLst>
              <a:path w="3383284" h="1532146">
                <a:moveTo>
                  <a:pt x="4" y="581891"/>
                </a:moveTo>
                <a:cubicBezTo>
                  <a:pt x="2544" y="327891"/>
                  <a:pt x="990604" y="-35329"/>
                  <a:pt x="1554484" y="2771"/>
                </a:cubicBezTo>
                <a:cubicBezTo>
                  <a:pt x="2118364" y="40871"/>
                  <a:pt x="3383284" y="212897"/>
                  <a:pt x="3383284" y="810491"/>
                </a:cubicBezTo>
                <a:cubicBezTo>
                  <a:pt x="3383284" y="1408085"/>
                  <a:pt x="2103124" y="1564871"/>
                  <a:pt x="1539244" y="1526771"/>
                </a:cubicBezTo>
                <a:cubicBezTo>
                  <a:pt x="975364" y="1488671"/>
                  <a:pt x="-2536" y="835891"/>
                  <a:pt x="4" y="58189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3887" y="142478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23887" y="3824553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 noEditPoints="1"/>
          </p:cNvSpPr>
          <p:nvPr>
            <p:ph type="pic" sz="quarter" idx="13"/>
          </p:nvPr>
        </p:nvSpPr>
        <p:spPr>
          <a:xfrm>
            <a:off x="628650" y="426641"/>
            <a:ext cx="2800350" cy="4861718"/>
          </a:xfrm>
        </p:spPr>
        <p:txBody>
          <a:bodyPr/>
          <a:lstStyle/>
          <a:p>
            <a:pPr lvl="0"/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7" name="Заголовок 6"/>
          <p:cNvSpPr>
            <a:spLocks noGrp="1" noEditPoints="1"/>
          </p:cNvSpPr>
          <p:nvPr>
            <p:ph type="title"/>
          </p:nvPr>
        </p:nvSpPr>
        <p:spPr>
          <a:xfrm>
            <a:off x="3706792" y="304271"/>
            <a:ext cx="4808558" cy="1104636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устой слайд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 noEditPoints="1"/>
          </p:cNvSpPr>
          <p:nvPr>
            <p:ph type="pic" sz="quarter" idx="13"/>
          </p:nvPr>
        </p:nvSpPr>
        <p:spPr>
          <a:xfrm>
            <a:off x="3521670" y="1642071"/>
            <a:ext cx="2273341" cy="2430859"/>
          </a:xfrm>
        </p:spPr>
        <p:txBody>
          <a:bodyPr/>
          <a:lstStyle/>
          <a:p>
            <a:pPr lvl="0"/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Рисунок 5"/>
          <p:cNvSpPr>
            <a:spLocks noGrp="1" noEditPoints="1"/>
          </p:cNvSpPr>
          <p:nvPr>
            <p:ph type="pic" sz="quarter" idx="14"/>
          </p:nvPr>
        </p:nvSpPr>
        <p:spPr>
          <a:xfrm>
            <a:off x="6242010" y="1642071"/>
            <a:ext cx="2273341" cy="2430859"/>
          </a:xfrm>
        </p:spPr>
        <p:txBody>
          <a:bodyPr/>
          <a:lstStyle/>
          <a:p>
            <a:pPr lvl="0"/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5" name="Рисунок 5"/>
          <p:cNvSpPr>
            <a:spLocks noGrp="1" noEditPoints="1"/>
          </p:cNvSpPr>
          <p:nvPr>
            <p:ph type="pic" sz="quarter" idx="15"/>
          </p:nvPr>
        </p:nvSpPr>
        <p:spPr>
          <a:xfrm>
            <a:off x="628650" y="1642071"/>
            <a:ext cx="2273341" cy="2430859"/>
          </a:xfrm>
        </p:spPr>
        <p:txBody>
          <a:bodyPr/>
          <a:lstStyle/>
          <a:p>
            <a:pPr lvl="0"/>
            <a:r>
              <a:rPr lang="ru-RU" smtClean="0"/>
              <a:t>Вставка рисунка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устой слайд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Объект 2"/>
          <p:cNvSpPr>
            <a:spLocks noGrp="1" noEditPoints="1"/>
          </p:cNvSpPr>
          <p:nvPr>
            <p:ph idx="1"/>
          </p:nvPr>
        </p:nvSpPr>
        <p:spPr>
          <a:xfrm>
            <a:off x="628650" y="1521354"/>
            <a:ext cx="78867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6B19FF41-CE67-4A1E-A251-20C94A78C485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/>
          <a:lstStyle/>
          <a:p>
            <a:fld id="{62956761-08F3-4B86-8CC0-7514E5A22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dt="0" sldNum="0"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616" indent="0">
              <a:buNone/>
              <a:defRPr sz="2200"/>
            </a:lvl2pPr>
            <a:lvl3pPr marL="713232" indent="0">
              <a:buNone/>
              <a:defRPr sz="1900"/>
            </a:lvl3pPr>
            <a:lvl4pPr marL="1069848" indent="0">
              <a:buNone/>
              <a:defRPr sz="1600"/>
            </a:lvl4pPr>
            <a:lvl5pPr marL="1426464" indent="0">
              <a:buNone/>
              <a:defRPr sz="1600"/>
            </a:lvl5pPr>
            <a:lvl6pPr marL="1783080" indent="0">
              <a:buNone/>
              <a:defRPr sz="1600"/>
            </a:lvl6pPr>
            <a:lvl7pPr marL="2139696" indent="0">
              <a:buNone/>
              <a:defRPr sz="1600"/>
            </a:lvl7pPr>
            <a:lvl8pPr marL="2496312" indent="0">
              <a:buNone/>
              <a:defRPr sz="1600"/>
            </a:lvl8pPr>
            <a:lvl9pPr marL="2852928" indent="0">
              <a:buNone/>
              <a:defRPr sz="1600"/>
            </a:lvl9pPr>
          </a:lstStyle>
          <a:p>
            <a:pPr lvl="0"/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30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43.xml"/><Relationship Id="rId16" Type="http://schemas.openxmlformats.org/officeDocument/2006/relationships/theme" Target="../theme/theme5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dt="0" sldNum="0" hdr="0" ftr="0"/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 panose="020B0604020202020204"/>
          <a:ea typeface="+mj-ea"/>
          <a:cs typeface="Arial" pitchFamily="34" charset="0" panose="020B0604020202020204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dt="0"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dt="0" sldNum="0" hdr="0" ftr="0"/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 panose="020B0604020202020204"/>
          <a:ea typeface="+mj-ea"/>
          <a:cs typeface="Arial" pitchFamily="34" charset="0" panose="020B0604020202020204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dt="0"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DBA29-2747-4441-A711-7B639E784FD2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90D9B-FA0C-4FC5-A6D5-56B8065EC70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"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95500" y="306161"/>
            <a:ext cx="568322" cy="6314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dt="0" sldNum="0" hdr="0" ftr="0"/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itchFamily="34" charset="0" panose="020B0604020202020204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itchFamily="34" charset="0" panose="020B0604020202020204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openxmlformats.org/officeDocument/2006/relationships/diagramDrawing" Target="../diagrams/drawing3.xml"/><Relationship Id="rId7" Type="http://schemas.openxmlformats.org/officeDocument/2006/relationships/slideLayout" Target="../slideLayouts/slideLayout32.xml"/><Relationship Id="rId8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diagramData" Target="../diagrams/data2.xml"/><Relationship Id="rId2" Type="http://schemas.openxmlformats.org/officeDocument/2006/relationships/diagramLayout" Target="../diagrams/layout2.xml"/><Relationship Id="rId3" Type="http://schemas.openxmlformats.org/officeDocument/2006/relationships/diagramQuickStyle" Target="../diagrams/quickStyle2.xml"/><Relationship Id="rId4" Type="http://schemas.openxmlformats.org/officeDocument/2006/relationships/diagramColors" Target="../diagrams/colors2.xml"/><Relationship Id="rId5" Type="http://schemas.openxmlformats.org/officeDocument/2006/relationships/diagramDrawing" Target="../diagrams/drawing2.xml"/><Relationship Id="rId6" Type="http://schemas.openxmlformats.org/officeDocument/2006/relationships/image" Target="../media/image7.png"/><Relationship Id="rId7" Type="http://schemas.openxmlformats.org/officeDocument/2006/relationships/slideLayout" Target="../slideLayouts/slideLayout3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300192" y="2929508"/>
            <a:ext cx="2025225" cy="28803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2065412"/>
            <a:ext cx="5760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ОСНОВНАЯ ОБРАЗОВАТЕЛЬНАЯ ПРОГРАММА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</a:b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муниципального автономного дошкольного образовательного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учреждения "Детский сад № 372 комбинированного вида с татарским языком обучения и воспитания" </a:t>
            </a:r>
            <a:endParaRPr lang="ru-RU" b="1" dirty="0" smtClean="0">
              <a:solidFill>
                <a:srgbClr val="002060"/>
              </a:solidFill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Московского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района г. Казани.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193204"/>
            <a:ext cx="8280920" cy="817245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«Детский сад №372 комбинированного вида с татарским языком обучения и воспитания»</a:t>
            </a:r>
          </a:p>
          <a:p>
            <a:pPr algn="ctr"/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Московского района г. Казани</a:t>
            </a:r>
            <a:endParaRPr lang="ru-RU" sz="1400" b="1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48123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ОБРАЗОВАТЕЛЬНАЯ ОБЛАСТЬ «</a:t>
            </a:r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СОЦИАЛЬНО КОМММУНИКАТИВНОЕ РАЗВИТИЕ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496" y="1273324"/>
            <a:ext cx="6622776" cy="646986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направлено на усвоение норм и ценностей,</a:t>
            </a:r>
          </a:p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принятых в обществе, включая моральные и нравственные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ценности</a:t>
            </a:r>
            <a:endParaRPr lang="ru-RU" sz="16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791" y="2065412"/>
            <a:ext cx="6624736" cy="2247424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Социализация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развитие общения, нравственное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воспитание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Ребенок в семье и сообществе, патриотическое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воспитание</a:t>
            </a:r>
            <a:endParaRPr lang="ru-RU" sz="14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Самообслуживание, самостоятельность, трудовое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воспитание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основ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безопасности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Вариативная часть, формируемая участниками образовательного процесса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48123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ОБРАЗОВАТЕЛЬНАЯ ОБЛАСТЬ </a:t>
            </a:r>
            <a:endParaRPr lang="ru-RU" b="1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«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ПОЗНАВАТЕЛЬНОЕ РАЗВИТИЕ»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496" y="1273324"/>
            <a:ext cx="6622776" cy="919401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предполагает развитие интересов детей, любознательности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и познавательной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мотивации; формирование познавательных действий,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становление сознания</a:t>
            </a:r>
            <a:endParaRPr lang="ru-RU" sz="16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791" y="2353444"/>
            <a:ext cx="6624736" cy="2247424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элементарных математических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представлений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 познавательно-исследовательской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деятельности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Ознакомление с предметным окружением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Ознакомление с социальным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миром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Ознакомление с миром природы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48123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ОБРАЗОВАТЕЛЬНАЯ ОБЛАСТЬ </a:t>
            </a:r>
            <a:endParaRPr lang="ru-RU" b="1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«РЕЧЕВОЕ РАЗВИТИЕ»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496" y="1273324"/>
            <a:ext cx="6622776" cy="919401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включает владение речью как средством общения и культуры;</a:t>
            </a:r>
          </a:p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обогащение активного словаря; развитие связной, грамматически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правильной диалогической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 монологической речи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791" y="2353444"/>
            <a:ext cx="6624736" cy="2962513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 речи.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 свободного общения с взрослыми и детьми, овладение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конструктивными способами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 средствами взаимодействия с окружающими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Художественная литература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algn="just"/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Воспитание интереса и любви к чтению; развитие литературной речи.</a:t>
            </a:r>
          </a:p>
          <a:p>
            <a:pPr algn="just"/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желания и умения слушать художественные произведения, следить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 развитием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действия.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48123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ОБРАЗОВАТЕЛЬНАЯ ОБЛАСТЬ </a:t>
            </a:r>
            <a:endParaRPr lang="ru-RU" b="1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«ХУДОЖЕСТВЕННО-ЭСТЕТИЧЕСКОЕ РАЗВИТИЕ»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496" y="1273324"/>
            <a:ext cx="6622776" cy="919401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предполагает развитие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пред-посылок ценностно-смыслового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восприятия и понимания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произведений искусства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(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словесного, музыкального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изобразительного), мира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природы</a:t>
            </a:r>
            <a:endParaRPr lang="ru-RU" sz="16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791" y="2353444"/>
            <a:ext cx="6624736" cy="2860358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Эстетическое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Приобщение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 искусству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Изобразительная деятельность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Конструктивно-модельная деятельность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Музыкально-художественная деятельность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Приобщение к музыкальному искусству; формирование основ </a:t>
            </a:r>
            <a:r>
              <a:rPr lang="ru-RU" sz="12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музыкальной культуры</a:t>
            </a:r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ознакомление с элементарными музыкальными понятиями, </a:t>
            </a:r>
            <a:r>
              <a:rPr lang="ru-RU" sz="12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жанрами; воспитание </a:t>
            </a:r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эмоциональной отзывчивости при восприятии </a:t>
            </a:r>
            <a:r>
              <a:rPr lang="ru-RU" sz="12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музыкальных произведений</a:t>
            </a:r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  <a:endParaRPr lang="ru-RU" sz="1200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48123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ОБРАЗОВАТЕЛЬНАЯ ОБЛАСТЬ </a:t>
            </a:r>
            <a:endParaRPr lang="ru-RU" b="1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«ФИЗИЧЕСКОЕ РАЗВИТИЕ»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496" y="1273324"/>
            <a:ext cx="7774904" cy="919401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включает приобретение опыта в следующих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видах деятельности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детей: двигательной, в том числе связанной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 выполнением упражнений, направленных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на развитие </a:t>
            </a:r>
            <a:r>
              <a:rPr lang="ru-RU" sz="16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таких физических 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качеств, как координация и гибкость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791" y="2353444"/>
            <a:ext cx="6624736" cy="1889879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начальных представлений о здоровом образе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жизни</a:t>
            </a:r>
            <a:endParaRPr lang="ru-RU" sz="14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 panose="05000000000000000000"/>
              <a:buChar char="Ø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Физическая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культура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Сохранение, укрепление и охрана здоровья детей; повышение умственной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и физической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работоспособности, предупреждение утомления.</a:t>
            </a:r>
            <a:endParaRPr lang="ru-RU" sz="1400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1780" y="1993404"/>
            <a:ext cx="6974515" cy="3371136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 ЧАСТИ ПРОГРАММЫ, ФОРМИРУЕМОЙ УЧАСТНИКАМИ ОБРАЗОВАТЕЛЬНЫХ </a:t>
            </a:r>
            <a:endParaRPr lang="ru-RU" sz="1200" b="1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ctr"/>
            <a:r>
              <a:rPr lang="ru-RU" sz="12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ОТНОШЕНИЙ: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•создание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•обеспечение преемственности целей, задач и содержания дошкольного и начального общего образования в области </a:t>
            </a:r>
            <a:r>
              <a:rPr lang="ru-RU" sz="1200" dirty="0" err="1">
                <a:latin typeface="Times New Roman" pitchFamily="18" charset="0" panose="02020603050405020304"/>
                <a:cs typeface="Times New Roman" pitchFamily="18" charset="0" panose="02020603050405020304"/>
              </a:rPr>
              <a:t>казаневедения</a:t>
            </a:r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(краеведения);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•объединение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•формирование </a:t>
            </a:r>
            <a:r>
              <a:rPr lang="ru-RU" sz="12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социокультурной среды</a:t>
            </a:r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соответствующей возрастным и индивидуальным особенностям детей, с учетом национальных особенностей региона;</a:t>
            </a:r>
          </a:p>
          <a:p>
            <a:pPr algn="just"/>
            <a:r>
              <a:rPr lang="ru-RU" sz="12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•обеспечение 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процессов.</a:t>
            </a:r>
          </a:p>
        </p:txBody>
      </p:sp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61780" y="740271"/>
            <a:ext cx="8546364" cy="1123712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ЦЕЛЬЮ ЧАСТИ ПРОГРАММЫ, ФОРМИРУЕМОЙ УЧАСТНИКАМИ ОБРАЗОВАТЕЛЬНЫХ ОТНОШЕНИЙ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11560" y="625252"/>
            <a:ext cx="7848872" cy="1634490"/>
          </a:xfrm>
          <a:prstGeom prst="roundRect">
            <a:avLst/>
          </a:prstGeom>
          <a:solidFill>
            <a:srgbClr val="E7F3FD"/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Одно из фундаментальных положений Программы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– это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необходимость разделения пространства в помещении группы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и на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участке.</a:t>
            </a:r>
          </a:p>
          <a:p>
            <a:pPr indent="457200" algn="just"/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Помещение группы разделено на небольшие </a:t>
            </a:r>
            <a:r>
              <a:rPr lang="ru-RU" dirty="0" err="1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субпространства</a:t>
            </a:r>
            <a:r>
              <a:rPr lang="ru-RU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 — так 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называемые центры активности</a:t>
            </a:r>
            <a:r>
              <a:rPr lang="ru-RU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:</a:t>
            </a:r>
            <a:endParaRPr lang="ru-RU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20948" y="1345332"/>
          <a:ext cx="9036496" cy="5299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67744" y="2785492"/>
            <a:ext cx="14702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литературный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3157" y="2795251"/>
            <a:ext cx="1725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>
                <a:latin typeface="Times New Roman" pitchFamily="18" charset="0" panose="02020603050405020304"/>
                <a:cs typeface="Times New Roman" pitchFamily="18" charset="0" panose="02020603050405020304"/>
              </a:rPr>
              <a:t>манипулятивных</a:t>
            </a:r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4873724"/>
            <a:ext cx="1810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сюжетно-ролевых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96971" y="913284"/>
            <a:ext cx="7344816" cy="3200876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Корректируется с учётом работы дошкольного учреждения в зависимости от региональных условий, а так же условий в местном сообществе, муниципалитете, конкретной ситуации в организации, работающей по Программе Индивидуальный подход к каждому ребенку предусматривает соответствие режима дня возрасту детей, состоянию их здоровья, потребностям и интересам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Режим и построенный на его основе распорядок дня – 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 режиме дня указана общая продолжительность работы в Центрах по выбору детей, включая перерывы между видами деятельности. Педагог дозирует образовательную нагрузку на детей в зависимости от наличной ситуации в группе (интересов, актуального состояния детей, их настроения и т.п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.).</a:t>
            </a:r>
          </a:p>
        </p:txBody>
      </p:sp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4441676"/>
            <a:ext cx="31114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Особенности режима дня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1201316"/>
            <a:ext cx="8496944" cy="1771265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ЦЕЛЬ РАБОТЫ</a:t>
            </a:r>
          </a:p>
          <a:p>
            <a:pPr marL="285750" indent="-285750" algn="just">
              <a:lnSpc>
                <a:spcPct val="114000"/>
              </a:lnSpc>
              <a:buFont typeface="Wingdings" pitchFamily="2" charset="2" panose="05000000000000000000"/>
              <a:buChar char="ü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конструктивного взаимодействия с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семьями воспитанников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;</a:t>
            </a:r>
          </a:p>
          <a:p>
            <a:pPr marL="285750" indent="-285750" algn="just">
              <a:lnSpc>
                <a:spcPct val="114000"/>
              </a:lnSpc>
              <a:buFont typeface="Wingdings" pitchFamily="2" charset="2" panose="05000000000000000000"/>
              <a:buChar char="ü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создание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необходимых условий для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формирования ответственных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взаимоотношений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 семьями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воспитанников и развития компетентности родителей (способности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разрешать разные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типы социально-педагогических ситуаций, связанных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 воспитанием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ребенка);</a:t>
            </a:r>
          </a:p>
          <a:p>
            <a:pPr marL="285750" indent="-285750" algn="just">
              <a:lnSpc>
                <a:spcPct val="114000"/>
              </a:lnSpc>
              <a:buFont typeface="Wingdings" pitchFamily="2" charset="2" panose="05000000000000000000"/>
              <a:buChar char="ü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обеспечение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права родителей на уважение и понимание, на участие в жизни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детского сада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67948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ВЗАИМОДЕЙСТВИЕ ДЕТСКОГО САДА С СЕМЬЯМИ ВОСПИТАННИКОВ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505572"/>
            <a:ext cx="6624736" cy="1532334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Сотрудничество- общение на равных, характеризующееся согласованностью,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слаженностью мнений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 действий.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Взаимодействие- установление партнерских отношений, взаимопомощь,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взаимодоверие, взаимоуважение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Конфиденциальность- доверительное отношение, не разглашение сведений, информаций.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076202"/>
            <a:ext cx="65630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Виды взаимодействия МАДОУ № 372 с семьями </a:t>
            </a:r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воспитанников</a:t>
            </a:r>
            <a:endParaRPr lang="ru-RU" sz="1600" b="1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841276"/>
            <a:ext cx="6408712" cy="3779758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Программа направлена на создание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благоприятных условий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развития дошкольников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, открывающих возможности для их позитивной социализации,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на полноценное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проживание детьми дошкольного детства, на формирование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основ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базовой культуры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личности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,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всестороннее развитие психических и физических качеств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в соответствии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с возрастными и индивидуальными особенностями, развитие инициативы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и творческих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способностей на основе сотрудничества с взрослыми и сверстниками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в соответствующих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дошкольному возрасту видах деятельности.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769268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МАДОУ "Детский сад № 372" 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функционирует с 1982 года.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algn="just"/>
            <a:endParaRPr lang="ru-RU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Полное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наименование 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– Муниципальное автономное дошкольное образовательное учреждение "Детский сад № 372 комбинированного вида с татарским языком обучения и воспитания" Московского района г</a:t>
            </a:r>
            <a:r>
              <a:rPr lang="ru-RU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. Казани.</a:t>
            </a: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Сокращенное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название 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– МАДОУ №372, МАДОУ "Детский сад № 372</a:t>
            </a:r>
            <a:r>
              <a:rPr lang="ru-RU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".</a:t>
            </a: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Юридический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 фактический адрес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: 420101, г. Казань, ул. </a:t>
            </a:r>
            <a:r>
              <a:rPr lang="ru-RU" dirty="0" err="1">
                <a:latin typeface="Times New Roman" pitchFamily="18" charset="0" panose="02020603050405020304"/>
                <a:cs typeface="Times New Roman" pitchFamily="18" charset="0" panose="02020603050405020304"/>
              </a:rPr>
              <a:t>Г.Баруди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15.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Телефон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: (843) 555-25-04, 554-32-25.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Форма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собственности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: муниципальная.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Тип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организации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: дошкольная образовательная организация (учреждение).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indent="457200" algn="just"/>
            <a:r>
              <a:rPr lang="ru-RU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Вид </a:t>
            </a:r>
            <a:r>
              <a:rPr lang="ru-RU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организации</a:t>
            </a:r>
            <a:r>
              <a:rPr lang="ru-RU" dirty="0">
                <a:latin typeface="Times New Roman" pitchFamily="18" charset="0" panose="02020603050405020304"/>
                <a:cs typeface="Times New Roman" pitchFamily="18" charset="0" panose="02020603050405020304"/>
              </a:rPr>
              <a:t>: детский сад комбинированного вида. </a:t>
            </a:r>
            <a:endParaRPr lang="ru-RU" dirty="0" smtClean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9206" y="4284419"/>
            <a:ext cx="61206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В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МАДОУ № 372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функционирует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11 групп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, создана 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материально-техническая база, обеспечивающая 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системное и качественное дошкольное образование.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8410" y="1057300"/>
            <a:ext cx="8064896" cy="301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Основная образовательная программа дошкольного образования МАДОУ «Детский сад №372» ориентирована на детей 1,5-7 лет</a:t>
            </a:r>
            <a:r>
              <a:rPr lang="ru-RU" sz="2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  <a:p>
            <a:pPr indent="457200" algn="just"/>
            <a:r>
              <a:rPr lang="ru-RU" sz="2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 составляет не более 40% от ее общего объема</a:t>
            </a:r>
            <a:r>
              <a:rPr lang="ru-RU" sz="2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71524" y="409228"/>
            <a:ext cx="61886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 panose="02020603050405020304"/>
                <a:cs typeface="Times New Roman" pitchFamily="18" charset="0" panose="02020603050405020304"/>
              </a:rPr>
              <a:t>Программа разработана с учетом: </a:t>
            </a:r>
          </a:p>
        </p:txBody>
      </p:sp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22" name="Текст. поле 21"/>
          <p:cNvSpPr txBox="1"/>
          <p:nvPr/>
        </p:nvSpPr>
        <p:spPr>
          <a:xfrm>
            <a:off x="683568" y="913284"/>
            <a:ext cx="7454685" cy="557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/>
              <a:t>Федеральной образовательной программой дошкольного образования (приказ Минпросвещения России от 25.11.2022г. №1028,зарегистрировано в Минюсте России 6.12.2022г. №71847)</a:t>
            </a:r>
            <a:r>
              <a:rPr lang="ru-RU"/>
              <a:t>;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/>
              <a:t>ФГОС ДО(утвержден приказом Минобрнауки  России от 17 октября 2013 г. № 1155, зарегистрировано в Минюсте России 14 ноября 2013 г.,  регистрационный № 30384; в редакции приказа Минпросвещения России от 8 ноября 2022 г. №  955, зарегистрировано в Минюсте России 6 февраля 2023 г., регистрационный № 72264);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/>
              <a:t>Санитарные правила СП 2.4.3648-20 «Санитарно-эпидемиологические требования к  организациям воспитания и обучения, отдыха и оздоровления детей и молодёжи (утверждены  постановлением Главного государственного санитарного врача Российской Федерации от 28  сентября 2020 г. № 28, зарегистрировано в Минюсте России 18 декабря 2020 г.,  регистрационный № 61573);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/>
              <a:t>«Сөенеч» – «Радость познания» - региональная образовательная программа дошкольного 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/>
              <a:t>образования;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endParaRPr lang="ru-RU"/>
          </a:p>
          <a:p>
            <a:pPr marL="285750" indent="-285750">
              <a:buFont typeface="Arial" pitchFamily="34" charset="0" panose="020B0604020202020204"/>
              <a:buChar char="•"/>
            </a:pPr>
            <a:endParaRPr lang="ru-RU"/>
          </a:p>
          <a:p>
            <a:pPr marL="285750" indent="-285750">
              <a:buFont typeface="Arial" pitchFamily="34" charset="0" panose="020B0604020202020204"/>
              <a:buChar char="•"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827584" y="1489348"/>
          <a:ext cx="756084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1302" y="625252"/>
            <a:ext cx="6697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Программа нацелена на то, чтобы ребенок на этапе завершения дошкольного образования оказался способен:</a:t>
            </a:r>
          </a:p>
        </p:txBody>
      </p:sp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265212"/>
            <a:ext cx="6264696" cy="33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ЦЕЛИ ОБЯЗАТЕЛЬНОЙ ЧАСТИ ПРОГРАММЫ</a:t>
            </a:r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769268"/>
            <a:ext cx="8784976" cy="5422224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обеспечение единых для Российской Федерации содержания ДО и планируемых результатов  освоения образовательной программы ДО;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охрана и укрепление физического и психического здоровья детей, в том числе их  эмоционального благополучия;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приобщение детей (в соответствии с возрастными особенностями) к базовым ценностям  российского народа – жизнь, достоинство, права и свободы человека, патриотизм,  гражданственность, высокие нравственные идеалы, крепкая семья, созидательный труд,  приоритет духовного над материальным, гуманизм, милосердие, справедливость, коллективизм,  взаимопомощь и взаимоуважение, историческая память и преемственность поколений, единство  народов России; создание условий для формирования ценностного отношения к окружающему  миру, становления опыта действий и поступков на основе осмысления ценностей;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обеспечение равных возможностей для полноценного развития каждого ребёнка в период  дошкольного детства независимо от места жительства, пола, нации, языка, социального статуса,  психофизиологических и других особенностей (в том числе ограниченных возможностей  здоровья), с учетом разнообразия образовательных потребностей и индивидуальных  возможностей; создание благоприятных условий развития детей в соответствии с их возрастными и  индивидуальными особенностями и склонностями, развития способностей и творческого  потенциала каждого ребёнка как субъекта отношений с самим собой, другими детьми,  взрослыми и миром;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объединение обучения и воспитания в целостный образовательный процесс на основе  духовно-нравственных и социокультурных ценностей и принятых в обществе правил и норм  поведения в интересах человека, семьи, общества;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формирование общей культуры личности детей, в том числе ценностей здорового образа жизни,  обеспечение развития физических, личностных, нравственных качеств и основ патриотизма,  интеллектуальных и художественно-творческих способностей ребёнка, его инициативности,  самостоятельности и ответственности, формирование предпосылок учебной деятельности;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2195736" y="409228"/>
            <a:ext cx="4881736" cy="537005"/>
          </a:xfrm>
        </p:spPr>
        <p:txBody>
          <a:bodyPr/>
          <a:lstStyle/>
          <a:p>
            <a:pPr algn="ctr"/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ЦЕЛИ ОБЯЗАТЕЛЬНОЙ ЧАСТИ ПРОГРАММЫ</a:t>
            </a:r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: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913284"/>
            <a:ext cx="8784976" cy="2008465"/>
          </a:xfrm>
          <a:prstGeom prst="roundRect">
            <a:avLst/>
          </a:prstGeom>
          <a:solidFill>
            <a:srgbClr val="E7F3FD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социокультурной среды, соответствующей возрастным, индивидуальным,  психологическим и физиологическим особенностям детей;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обеспечение психолого-педагогической поддержки семьи и повышение компетентности  родителей (законных представителей) в вопросах развития и образования, охраны и укрепления  здоровья детей;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 обеспечение преемственности целей, задач и содержания дошкольного общего и начального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общего образования;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- достижение детьми на этапе завершения ДО уровня развития, необходимого и достаточного для  успешного освоения ими образовательных программ начального общего образования. </a:t>
            </a:r>
          </a:p>
          <a:p>
            <a:pPr algn="just"/>
            <a:endParaRPr lang="ru-RU" sz="1400" dirty="0">
              <a:solidFill>
                <a:prstClr val="black"/>
              </a:solidFill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4176" y="971932"/>
            <a:ext cx="8028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забота о здоровье детей, их эмоциональном благополучии;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своевременное всестороннее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развитие каждого ребенка;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создание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 группах атмосферы гуманного и доброжелательного отношения ко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всем воспитанникам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воспитание доброты, любознательности,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инициативности, коммуникабельности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стремления к самостоятельности и творчеству;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обеспечение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равных возможностей для полноценного развития каждого ребёнка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 период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дошкольного детства независимо от места проживания, пола, нации,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языка, социального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статуса, психофизиологических и других особенностей (в том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числе ограниченных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возможностей здоровья);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обеспечение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преемственности целей, задач и содержания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образования, реализуемых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 рамках образовательных программ различных уровней (далее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– преемственность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основных образовательных программ дошкольного и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начального общего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образования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);</a:t>
            </a:r>
            <a:endParaRPr lang="ru-RU" sz="14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4176" y="3649588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;</a:t>
            </a:r>
            <a:endParaRPr lang="ru-RU" sz="1400" dirty="0">
              <a:solidFill>
                <a:prstClr val="black"/>
              </a:solidFill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4496" y="443136"/>
            <a:ext cx="50897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 ОБЯЗАТЕЛЬНОЙ ЧАСТИ ПРОГРАММЫ</a:t>
            </a:r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2.freepng.ru/20190222/ser/kisspng-common-bottlenose-dolphin-short-beaked-common-dolp-5c6fdd9eb195d5.088017971550835102727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20272" y="3793604"/>
            <a:ext cx="1296144" cy="18434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5640" y="769268"/>
            <a:ext cx="774224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общей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культуры личности детей, в том числе ценностей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здорового образа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жизни, развитие их социальных, нравственных, эстетических,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интеллектуальных, физических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качеств, инициативности, самостоятельности и ответственности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ребёнка, формирование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предпосылок учебной деятельности;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обеспечение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вариативности и разнообразия содержания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Программы организационных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форм дошкольного образования, возможности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формирования Программ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различной направленности с учётом образовательных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потребностей, способностей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и состояния здоровья детей;</a:t>
            </a:r>
          </a:p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формирование 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социокультурной среды, соответствующей 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возрастным, индивидуальным</a:t>
            </a:r>
            <a:r>
              <a:rPr lang="ru-RU" sz="1400" dirty="0">
                <a:latin typeface="Times New Roman" pitchFamily="18" charset="0" panose="02020603050405020304"/>
                <a:cs typeface="Times New Roman" pitchFamily="18" charset="0" panose="02020603050405020304"/>
              </a:rPr>
              <a:t>, психологическим и физиологическим особенностям детей</a:t>
            </a:r>
            <a:r>
              <a:rPr lang="ru-RU" sz="1400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;</a:t>
            </a:r>
            <a:endParaRPr lang="ru-RU" sz="1400" dirty="0">
              <a:latin typeface="Times New Roman" pitchFamily="18" charset="0" panose="02020603050405020304"/>
              <a:cs typeface="Times New Roman" pitchFamily="18" charset="0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5640" y="3577580"/>
            <a:ext cx="63746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 panose="05000000000000000000"/>
              <a:buChar char="q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 panose="02020603050405020304"/>
                <a:cs typeface="Times New Roman" pitchFamily="18" charset="0" panose="02020603050405020304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54496" y="443136"/>
            <a:ext cx="50897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 panose="02020603050405020304"/>
                <a:cs typeface="Times New Roman" pitchFamily="18" charset="0" panose="02020603050405020304"/>
              </a:rPr>
              <a:t>ЗАДАЧИ ОБЯЗАТЕЛЬНОЙ ЧАСТИ ПРОГРАММЫ</a:t>
            </a:r>
            <a:r>
              <a:rPr lang="ru-RU" sz="1600" b="1" dirty="0">
                <a:latin typeface="Times New Roman" pitchFamily="18" charset="0" panose="02020603050405020304"/>
                <a:cs typeface="Times New Roman" pitchFamily="18" charset="0" panose="02020603050405020304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lemedicina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568</Template>
  <TotalTime>1942</TotalTime>
  <Words>1659</Words>
  <Application>Microsoft Office PowerPoint</Application>
  <PresentationFormat>Экран (16:10)</PresentationFormat>
  <Paragraphs>138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Тема Office</vt:lpstr>
      <vt:lpstr>Custom Design</vt:lpstr>
      <vt:lpstr>Тема1</vt:lpstr>
      <vt:lpstr>1_Custom Design</vt:lpstr>
      <vt:lpstr>telemedicina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 Биктяшова</dc:creator>
  <cp:lastModifiedBy>Anastasia</cp:lastModifiedBy>
  <cp:revision>53</cp:revision>
  <dcterms:created xsi:type="dcterms:W3CDTF">2022-02-20T18:02:33Z</dcterms:created>
  <dcterms:modified xsi:type="dcterms:W3CDTF">2023-09-18T10:39:32Z</dcterms:modified>
</cp:coreProperties>
</file>